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sldIdLst>
    <p:sldId id="256" r:id="rId4"/>
  </p:sldIdLst>
  <p:sldSz cx="25203150" cy="32404050"/>
  <p:notesSz cx="6858000" cy="9144000"/>
  <p:defaultTextStyle>
    <a:defPPr>
      <a:defRPr lang="en-US"/>
    </a:defPPr>
    <a:lvl1pPr algn="l" rtl="0" fontAlgn="base">
      <a:spcBef>
        <a:spcPct val="0"/>
      </a:spcBef>
      <a:spcAft>
        <a:spcPct val="0"/>
      </a:spcAft>
      <a:defRPr sz="2100" kern="1200">
        <a:solidFill>
          <a:schemeClr val="tx1"/>
        </a:solidFill>
        <a:latin typeface="Arial Narrow" pitchFamily="34" charset="0"/>
        <a:ea typeface="+mn-ea"/>
        <a:cs typeface="+mn-cs"/>
      </a:defRPr>
    </a:lvl1pPr>
    <a:lvl2pPr marL="340425" indent="1192" algn="l" rtl="0" fontAlgn="base">
      <a:spcBef>
        <a:spcPct val="0"/>
      </a:spcBef>
      <a:spcAft>
        <a:spcPct val="0"/>
      </a:spcAft>
      <a:defRPr sz="2100" kern="1200">
        <a:solidFill>
          <a:schemeClr val="tx1"/>
        </a:solidFill>
        <a:latin typeface="Arial Narrow" pitchFamily="34" charset="0"/>
        <a:ea typeface="+mn-ea"/>
        <a:cs typeface="+mn-cs"/>
      </a:defRPr>
    </a:lvl2pPr>
    <a:lvl3pPr marL="683232" indent="1192" algn="l" rtl="0" fontAlgn="base">
      <a:spcBef>
        <a:spcPct val="0"/>
      </a:spcBef>
      <a:spcAft>
        <a:spcPct val="0"/>
      </a:spcAft>
      <a:defRPr sz="2100" kern="1200">
        <a:solidFill>
          <a:schemeClr val="tx1"/>
        </a:solidFill>
        <a:latin typeface="Arial Narrow" pitchFamily="34" charset="0"/>
        <a:ea typeface="+mn-ea"/>
        <a:cs typeface="+mn-cs"/>
      </a:defRPr>
    </a:lvl3pPr>
    <a:lvl4pPr marL="1026040" indent="1192" algn="l" rtl="0" fontAlgn="base">
      <a:spcBef>
        <a:spcPct val="0"/>
      </a:spcBef>
      <a:spcAft>
        <a:spcPct val="0"/>
      </a:spcAft>
      <a:defRPr sz="2100" kern="1200">
        <a:solidFill>
          <a:schemeClr val="tx1"/>
        </a:solidFill>
        <a:latin typeface="Arial Narrow" pitchFamily="34" charset="0"/>
        <a:ea typeface="+mn-ea"/>
        <a:cs typeface="+mn-cs"/>
      </a:defRPr>
    </a:lvl4pPr>
    <a:lvl5pPr marL="1368845" indent="1192" algn="l" rtl="0" fontAlgn="base">
      <a:spcBef>
        <a:spcPct val="0"/>
      </a:spcBef>
      <a:spcAft>
        <a:spcPct val="0"/>
      </a:spcAft>
      <a:defRPr sz="2100" kern="1200">
        <a:solidFill>
          <a:schemeClr val="tx1"/>
        </a:solidFill>
        <a:latin typeface="Arial Narrow" pitchFamily="34" charset="0"/>
        <a:ea typeface="+mn-ea"/>
        <a:cs typeface="+mn-cs"/>
      </a:defRPr>
    </a:lvl5pPr>
    <a:lvl6pPr marL="1714032" algn="r" defTabSz="685612" rtl="1" eaLnBrk="1" latinLnBrk="0" hangingPunct="1">
      <a:defRPr sz="2100" kern="1200">
        <a:solidFill>
          <a:schemeClr val="tx1"/>
        </a:solidFill>
        <a:latin typeface="Arial Narrow" pitchFamily="34" charset="0"/>
        <a:ea typeface="+mn-ea"/>
        <a:cs typeface="+mn-cs"/>
      </a:defRPr>
    </a:lvl6pPr>
    <a:lvl7pPr marL="2056840" algn="r" defTabSz="685612" rtl="1" eaLnBrk="1" latinLnBrk="0" hangingPunct="1">
      <a:defRPr sz="2100" kern="1200">
        <a:solidFill>
          <a:schemeClr val="tx1"/>
        </a:solidFill>
        <a:latin typeface="Arial Narrow" pitchFamily="34" charset="0"/>
        <a:ea typeface="+mn-ea"/>
        <a:cs typeface="+mn-cs"/>
      </a:defRPr>
    </a:lvl7pPr>
    <a:lvl8pPr marL="2399647" algn="r" defTabSz="685612" rtl="1" eaLnBrk="1" latinLnBrk="0" hangingPunct="1">
      <a:defRPr sz="2100" kern="1200">
        <a:solidFill>
          <a:schemeClr val="tx1"/>
        </a:solidFill>
        <a:latin typeface="Arial Narrow" pitchFamily="34" charset="0"/>
        <a:ea typeface="+mn-ea"/>
        <a:cs typeface="+mn-cs"/>
      </a:defRPr>
    </a:lvl8pPr>
    <a:lvl9pPr marL="2742452" algn="r" defTabSz="685612" rtl="1" eaLnBrk="1" latinLnBrk="0" hangingPunct="1">
      <a:defRPr sz="21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594">
          <p15:clr>
            <a:srgbClr val="A4A3A4"/>
          </p15:clr>
        </p15:guide>
        <p15:guide id="2" orient="horz" pos="19968">
          <p15:clr>
            <a:srgbClr val="A4A3A4"/>
          </p15:clr>
        </p15:guide>
        <p15:guide id="3" pos="250">
          <p15:clr>
            <a:srgbClr val="A4A3A4"/>
          </p15:clr>
        </p15:guide>
        <p15:guide id="4" pos="7767">
          <p15:clr>
            <a:srgbClr val="A4A3A4"/>
          </p15:clr>
        </p15:guide>
        <p15:guide id="5" pos="8056">
          <p15:clr>
            <a:srgbClr val="A4A3A4"/>
          </p15:clr>
        </p15:guide>
        <p15:guide id="6" pos="15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0066FF"/>
    <a:srgbClr val="66FFFF"/>
    <a:srgbClr val="F8F8F8"/>
    <a:srgbClr val="3399FF"/>
    <a:srgbClr val="FF9900"/>
    <a:srgbClr val="CC0000"/>
    <a:srgbClr val="99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6803" autoAdjust="0"/>
  </p:normalViewPr>
  <p:slideViewPr>
    <p:cSldViewPr snapToGrid="0" snapToObjects="1">
      <p:cViewPr>
        <p:scale>
          <a:sx n="55" d="100"/>
          <a:sy n="55" d="100"/>
        </p:scale>
        <p:origin x="-978" y="42"/>
      </p:cViewPr>
      <p:guideLst>
        <p:guide orient="horz" pos="2594"/>
        <p:guide orient="horz" pos="19968"/>
        <p:guide pos="250"/>
        <p:guide pos="7767"/>
        <p:guide pos="8056"/>
        <p:guide pos="1557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2095500" y="685800"/>
            <a:ext cx="2667000" cy="3429000"/>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1DFD3F7-C28C-411B-AFF9-2475F9CE6265}" type="slidenum">
              <a:rPr lang="en-US"/>
              <a:pPr>
                <a:defRPr/>
              </a:pPr>
              <a:t>‹#›</a:t>
            </a:fld>
            <a:endParaRPr lang="en-US"/>
          </a:p>
        </p:txBody>
      </p:sp>
    </p:spTree>
    <p:extLst>
      <p:ext uri="{BB962C8B-B14F-4D97-AF65-F5344CB8AC3E}">
        <p14:creationId xmlns:p14="http://schemas.microsoft.com/office/powerpoint/2010/main" val="2338371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700" kern="1200">
        <a:solidFill>
          <a:schemeClr val="tx1"/>
        </a:solidFill>
        <a:latin typeface="Arial" charset="0"/>
        <a:ea typeface="+mn-ea"/>
        <a:cs typeface="+mn-cs"/>
      </a:defRPr>
    </a:lvl1pPr>
    <a:lvl2pPr marL="340425" algn="l" rtl="0" eaLnBrk="0" fontAlgn="base" hangingPunct="0">
      <a:spcBef>
        <a:spcPct val="30000"/>
      </a:spcBef>
      <a:spcAft>
        <a:spcPct val="0"/>
      </a:spcAft>
      <a:defRPr sz="700" kern="1200">
        <a:solidFill>
          <a:schemeClr val="tx1"/>
        </a:solidFill>
        <a:latin typeface="Arial" charset="0"/>
        <a:ea typeface="+mn-ea"/>
        <a:cs typeface="+mn-cs"/>
      </a:defRPr>
    </a:lvl2pPr>
    <a:lvl3pPr marL="683232" algn="l" rtl="0" eaLnBrk="0" fontAlgn="base" hangingPunct="0">
      <a:spcBef>
        <a:spcPct val="30000"/>
      </a:spcBef>
      <a:spcAft>
        <a:spcPct val="0"/>
      </a:spcAft>
      <a:defRPr sz="700" kern="1200">
        <a:solidFill>
          <a:schemeClr val="tx1"/>
        </a:solidFill>
        <a:latin typeface="Arial" charset="0"/>
        <a:ea typeface="+mn-ea"/>
        <a:cs typeface="+mn-cs"/>
      </a:defRPr>
    </a:lvl3pPr>
    <a:lvl4pPr marL="1026040" algn="l" rtl="0" eaLnBrk="0" fontAlgn="base" hangingPunct="0">
      <a:spcBef>
        <a:spcPct val="30000"/>
      </a:spcBef>
      <a:spcAft>
        <a:spcPct val="0"/>
      </a:spcAft>
      <a:defRPr sz="700" kern="1200">
        <a:solidFill>
          <a:schemeClr val="tx1"/>
        </a:solidFill>
        <a:latin typeface="Arial" charset="0"/>
        <a:ea typeface="+mn-ea"/>
        <a:cs typeface="+mn-cs"/>
      </a:defRPr>
    </a:lvl4pPr>
    <a:lvl5pPr marL="1368845" algn="l" rtl="0" eaLnBrk="0" fontAlgn="base" hangingPunct="0">
      <a:spcBef>
        <a:spcPct val="30000"/>
      </a:spcBef>
      <a:spcAft>
        <a:spcPct val="0"/>
      </a:spcAft>
      <a:defRPr sz="700" kern="1200">
        <a:solidFill>
          <a:schemeClr val="tx1"/>
        </a:solidFill>
        <a:latin typeface="Arial" charset="0"/>
        <a:ea typeface="+mn-ea"/>
        <a:cs typeface="+mn-cs"/>
      </a:defRPr>
    </a:lvl5pPr>
    <a:lvl6pPr marL="1712938" algn="l" defTabSz="685180" rtl="0" eaLnBrk="1" latinLnBrk="0" hangingPunct="1">
      <a:defRPr sz="700" kern="1200">
        <a:solidFill>
          <a:schemeClr val="tx1"/>
        </a:solidFill>
        <a:latin typeface="+mn-lt"/>
        <a:ea typeface="+mn-ea"/>
        <a:cs typeface="+mn-cs"/>
      </a:defRPr>
    </a:lvl6pPr>
    <a:lvl7pPr marL="2055529" algn="l" defTabSz="685180" rtl="0" eaLnBrk="1" latinLnBrk="0" hangingPunct="1">
      <a:defRPr sz="700" kern="1200">
        <a:solidFill>
          <a:schemeClr val="tx1"/>
        </a:solidFill>
        <a:latin typeface="+mn-lt"/>
        <a:ea typeface="+mn-ea"/>
        <a:cs typeface="+mn-cs"/>
      </a:defRPr>
    </a:lvl7pPr>
    <a:lvl8pPr marL="2398107" algn="l" defTabSz="685180" rtl="0" eaLnBrk="1" latinLnBrk="0" hangingPunct="1">
      <a:defRPr sz="700" kern="1200">
        <a:solidFill>
          <a:schemeClr val="tx1"/>
        </a:solidFill>
        <a:latin typeface="+mn-lt"/>
        <a:ea typeface="+mn-ea"/>
        <a:cs typeface="+mn-cs"/>
      </a:defRPr>
    </a:lvl8pPr>
    <a:lvl9pPr marL="2740695" algn="l" defTabSz="685180"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EA84CF6D-9542-4A60-9C1A-A855B9F0141A}" type="slidenum">
              <a:rPr lang="en-US" smtClean="0">
                <a:latin typeface="Arial" pitchFamily="34" charset="0"/>
              </a:rPr>
              <a:pPr/>
              <a:t>1</a:t>
            </a:fld>
            <a:endParaRPr lang="en-US" smtClean="0">
              <a:latin typeface="Arial" pitchFamily="34" charset="0"/>
            </a:endParaRPr>
          </a:p>
        </p:txBody>
      </p:sp>
      <p:sp>
        <p:nvSpPr>
          <p:cNvPr id="10243" name="Rectangle 2"/>
          <p:cNvSpPr>
            <a:spLocks noGrp="1" noRot="1" noChangeAspect="1" noChangeArrowheads="1" noTextEdit="1"/>
          </p:cNvSpPr>
          <p:nvPr>
            <p:ph type="sldImg"/>
          </p:nvPr>
        </p:nvSpPr>
        <p:spPr>
          <a:xfrm>
            <a:off x="2095500" y="685800"/>
            <a:ext cx="2667000" cy="3429000"/>
          </a:xfrm>
          <a:ln/>
        </p:spPr>
      </p:sp>
      <p:sp>
        <p:nvSpPr>
          <p:cNvPr id="10244" name="Rectangle 3"/>
          <p:cNvSpPr>
            <a:spLocks noGrp="1" noChangeArrowheads="1"/>
          </p:cNvSpPr>
          <p:nvPr>
            <p:ph type="body" idx="1"/>
          </p:nvPr>
        </p:nvSpPr>
        <p:spPr>
          <a:noFill/>
          <a:ln/>
        </p:spPr>
        <p:txBody>
          <a:bodyPr/>
          <a:lstStyle/>
          <a:p>
            <a:pPr eaLnBrk="1" hangingPunct="1"/>
            <a:endParaRPr lang="fa-IR" dirty="0" smtClean="0">
              <a:latin typeface="Arial" pitchFamily="34" charset="0"/>
            </a:endParaRPr>
          </a:p>
        </p:txBody>
      </p:sp>
    </p:spTree>
    <p:extLst>
      <p:ext uri="{BB962C8B-B14F-4D97-AF65-F5344CB8AC3E}">
        <p14:creationId xmlns:p14="http://schemas.microsoft.com/office/powerpoint/2010/main" val="516318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4" y="10066494"/>
            <a:ext cx="21423162" cy="6945401"/>
          </a:xfrm>
        </p:spPr>
        <p:txBody>
          <a:bodyPr/>
          <a:lstStyle/>
          <a:p>
            <a:r>
              <a:rPr lang="en-US" smtClean="0"/>
              <a:t>Click to edit Master title style</a:t>
            </a:r>
            <a:endParaRPr lang="en-US"/>
          </a:p>
        </p:txBody>
      </p:sp>
      <p:sp>
        <p:nvSpPr>
          <p:cNvPr id="3" name="Subtitle 2"/>
          <p:cNvSpPr>
            <a:spLocks noGrp="1"/>
          </p:cNvSpPr>
          <p:nvPr>
            <p:ph type="subTitle" idx="1"/>
          </p:nvPr>
        </p:nvSpPr>
        <p:spPr>
          <a:xfrm>
            <a:off x="3780000" y="18362066"/>
            <a:ext cx="17643178" cy="8281503"/>
          </a:xfrm>
          <a:prstGeom prst="rect">
            <a:avLst/>
          </a:prstGeom>
        </p:spPr>
        <p:txBody>
          <a:bodyPr lIns="68518" tIns="34254" rIns="68518" bIns="34254"/>
          <a:lstStyle>
            <a:lvl1pPr marL="0" indent="0" algn="ctr">
              <a:buNone/>
              <a:defRPr/>
            </a:lvl1pPr>
            <a:lvl2pPr marL="342592" indent="0" algn="ctr">
              <a:buNone/>
              <a:defRPr/>
            </a:lvl2pPr>
            <a:lvl3pPr marL="685180" indent="0" algn="ctr">
              <a:buNone/>
              <a:defRPr/>
            </a:lvl3pPr>
            <a:lvl4pPr marL="1027757" indent="0" algn="ctr">
              <a:buNone/>
              <a:defRPr/>
            </a:lvl4pPr>
            <a:lvl5pPr marL="1370350" indent="0" algn="ctr">
              <a:buNone/>
              <a:defRPr/>
            </a:lvl5pPr>
            <a:lvl6pPr marL="1712938" indent="0" algn="ctr">
              <a:buNone/>
              <a:defRPr/>
            </a:lvl6pPr>
            <a:lvl7pPr marL="2055529" indent="0" algn="ctr">
              <a:buNone/>
              <a:defRPr/>
            </a:lvl7pPr>
            <a:lvl8pPr marL="2398107" indent="0" algn="ctr">
              <a:buNone/>
              <a:defRPr/>
            </a:lvl8pPr>
            <a:lvl9pPr marL="2740695"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260401" y="7560726"/>
            <a:ext cx="22682350" cy="21385874"/>
          </a:xfrm>
          <a:prstGeom prst="rect">
            <a:avLst/>
          </a:prstGeom>
        </p:spPr>
        <p:txBody>
          <a:bodyPr vert="eaVert" lIns="68518" tIns="34254" rIns="68518" bIns="3425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608229" y="697354"/>
            <a:ext cx="6017594" cy="282492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023" y="697354"/>
            <a:ext cx="17938527" cy="28249235"/>
          </a:xfrm>
          <a:prstGeom prst="rect">
            <a:avLst/>
          </a:prstGeom>
        </p:spPr>
        <p:txBody>
          <a:bodyPr vert="eaVert" lIns="68518" tIns="34254" rIns="68518" bIns="3425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4" y="10066494"/>
            <a:ext cx="21423162" cy="6945401"/>
          </a:xfrm>
        </p:spPr>
        <p:txBody>
          <a:bodyPr/>
          <a:lstStyle/>
          <a:p>
            <a:r>
              <a:rPr lang="en-US" smtClean="0"/>
              <a:t>Click to edit Master title style</a:t>
            </a:r>
            <a:endParaRPr lang="en-US"/>
          </a:p>
        </p:txBody>
      </p:sp>
      <p:sp>
        <p:nvSpPr>
          <p:cNvPr id="3" name="Subtitle 2"/>
          <p:cNvSpPr>
            <a:spLocks noGrp="1"/>
          </p:cNvSpPr>
          <p:nvPr>
            <p:ph type="subTitle" idx="1"/>
          </p:nvPr>
        </p:nvSpPr>
        <p:spPr>
          <a:xfrm>
            <a:off x="3780000" y="18362066"/>
            <a:ext cx="17643178" cy="8281503"/>
          </a:xfrm>
        </p:spPr>
        <p:txBody>
          <a:bodyPr/>
          <a:lstStyle>
            <a:lvl1pPr marL="0" indent="0" algn="ctr">
              <a:buNone/>
              <a:defRPr/>
            </a:lvl1pPr>
            <a:lvl2pPr marL="342592" indent="0" algn="ctr">
              <a:buNone/>
              <a:defRPr/>
            </a:lvl2pPr>
            <a:lvl3pPr marL="685180" indent="0" algn="ctr">
              <a:buNone/>
              <a:defRPr/>
            </a:lvl3pPr>
            <a:lvl4pPr marL="1027757" indent="0" algn="ctr">
              <a:buNone/>
              <a:defRPr/>
            </a:lvl4pPr>
            <a:lvl5pPr marL="1370350" indent="0" algn="ctr">
              <a:buNone/>
              <a:defRPr/>
            </a:lvl5pPr>
            <a:lvl6pPr marL="1712938" indent="0" algn="ctr">
              <a:buNone/>
              <a:defRPr/>
            </a:lvl6pPr>
            <a:lvl7pPr marL="2055529" indent="0" algn="ctr">
              <a:buNone/>
              <a:defRPr/>
            </a:lvl7pPr>
            <a:lvl8pPr marL="2398107" indent="0" algn="ctr">
              <a:buNone/>
              <a:defRPr/>
            </a:lvl8pPr>
            <a:lvl9pPr marL="2740695"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6" y="20822156"/>
            <a:ext cx="21423162" cy="6436740"/>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1990876" y="13733747"/>
            <a:ext cx="21423162" cy="7088388"/>
          </a:xfrm>
        </p:spPr>
        <p:txBody>
          <a:bodyPr anchor="b"/>
          <a:lstStyle>
            <a:lvl1pPr marL="0" indent="0">
              <a:buNone/>
              <a:defRPr sz="1400"/>
            </a:lvl1pPr>
            <a:lvl2pPr marL="342592" indent="0">
              <a:buNone/>
              <a:defRPr sz="1400"/>
            </a:lvl2pPr>
            <a:lvl3pPr marL="685180" indent="0">
              <a:buNone/>
              <a:defRPr sz="1100"/>
            </a:lvl3pPr>
            <a:lvl4pPr marL="1027757" indent="0">
              <a:buNone/>
              <a:defRPr sz="1100"/>
            </a:lvl4pPr>
            <a:lvl5pPr marL="1370350" indent="0">
              <a:buNone/>
              <a:defRPr sz="1100"/>
            </a:lvl5pPr>
            <a:lvl6pPr marL="1712938" indent="0">
              <a:buNone/>
              <a:defRPr sz="1100"/>
            </a:lvl6pPr>
            <a:lvl7pPr marL="2055529" indent="0">
              <a:buNone/>
              <a:defRPr sz="1100"/>
            </a:lvl7pPr>
            <a:lvl8pPr marL="2398107" indent="0">
              <a:buNone/>
              <a:defRPr sz="1100"/>
            </a:lvl8pPr>
            <a:lvl9pPr marL="2740695" indent="0">
              <a:buNone/>
              <a:defRPr sz="11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9889" y="5551865"/>
            <a:ext cx="2803996" cy="26147801"/>
          </a:xfrm>
        </p:spPr>
        <p:txBody>
          <a:bodyPr/>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20554" y="5551865"/>
            <a:ext cx="2805212" cy="26147801"/>
          </a:xfrm>
        </p:spPr>
        <p:txBody>
          <a:bodyPr/>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401" y="1297428"/>
            <a:ext cx="22682350" cy="54006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400" y="7253662"/>
            <a:ext cx="11135768" cy="3022644"/>
          </a:xfrm>
        </p:spPr>
        <p:txBody>
          <a:bodyPr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260400" y="10276306"/>
            <a:ext cx="11135768" cy="18670304"/>
          </a:xfrm>
        </p:spPr>
        <p:txBody>
          <a:bodyPr/>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3337" y="7253662"/>
            <a:ext cx="11139415" cy="3022644"/>
          </a:xfrm>
        </p:spPr>
        <p:txBody>
          <a:bodyPr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2803337" y="10276306"/>
            <a:ext cx="11139415" cy="18670304"/>
          </a:xfrm>
        </p:spPr>
        <p:txBody>
          <a:bodyPr/>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412" y="1290397"/>
            <a:ext cx="8291663" cy="5490923"/>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9853489" y="1290398"/>
            <a:ext cx="14089261" cy="27656191"/>
          </a:xfrm>
        </p:spPr>
        <p:txBody>
          <a:bodyPr/>
          <a:lstStyle>
            <a:lvl1pPr>
              <a:defRPr sz="2500"/>
            </a:lvl1pPr>
            <a:lvl2pPr>
              <a:defRPr sz="2100"/>
            </a:lvl2pPr>
            <a:lvl3pPr>
              <a:defRPr sz="18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412" y="6781337"/>
            <a:ext cx="8291663" cy="22165273"/>
          </a:xfrm>
        </p:spPr>
        <p:txBody>
          <a:bodyPr/>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260401" y="7560726"/>
            <a:ext cx="22682350" cy="21385874"/>
          </a:xfrm>
          <a:prstGeom prst="rect">
            <a:avLst/>
          </a:prstGeom>
        </p:spPr>
        <p:txBody>
          <a:bodyPr lIns="68518" tIns="34254" rIns="68518" bIns="3425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506" y="22683314"/>
            <a:ext cx="15122375" cy="2676897"/>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4939506" y="2894895"/>
            <a:ext cx="15122375" cy="19442666"/>
          </a:xfrm>
        </p:spPr>
        <p:txBody>
          <a:bodyPr/>
          <a:lstStyle>
            <a:lvl1pPr marL="0" indent="0">
              <a:buNone/>
              <a:defRPr sz="2500"/>
            </a:lvl1pPr>
            <a:lvl2pPr marL="342592" indent="0">
              <a:buNone/>
              <a:defRPr sz="2100"/>
            </a:lvl2pPr>
            <a:lvl3pPr marL="685180" indent="0">
              <a:buNone/>
              <a:defRPr sz="1800"/>
            </a:lvl3pPr>
            <a:lvl4pPr marL="1027757" indent="0">
              <a:buNone/>
              <a:defRPr sz="1400"/>
            </a:lvl4pPr>
            <a:lvl5pPr marL="1370350" indent="0">
              <a:buNone/>
              <a:defRPr sz="1400"/>
            </a:lvl5pPr>
            <a:lvl6pPr marL="1712938" indent="0">
              <a:buNone/>
              <a:defRPr sz="1400"/>
            </a:lvl6pPr>
            <a:lvl7pPr marL="2055529" indent="0">
              <a:buNone/>
              <a:defRPr sz="1400"/>
            </a:lvl7pPr>
            <a:lvl8pPr marL="2398107" indent="0">
              <a:buNone/>
              <a:defRPr sz="1400"/>
            </a:lvl8pPr>
            <a:lvl9pPr marL="2740695" indent="0">
              <a:buNone/>
              <a:defRPr sz="1400"/>
            </a:lvl9pPr>
          </a:lstStyle>
          <a:p>
            <a:pPr lvl="0"/>
            <a:endParaRPr lang="en-US" noProof="0" smtClean="0"/>
          </a:p>
        </p:txBody>
      </p:sp>
      <p:sp>
        <p:nvSpPr>
          <p:cNvPr id="4" name="Text Placeholder 3"/>
          <p:cNvSpPr>
            <a:spLocks noGrp="1"/>
          </p:cNvSpPr>
          <p:nvPr>
            <p:ph type="body" sz="half" idx="2"/>
          </p:nvPr>
        </p:nvSpPr>
        <p:spPr>
          <a:xfrm>
            <a:off x="4939506" y="25360199"/>
            <a:ext cx="15122375" cy="3803210"/>
          </a:xfrm>
        </p:spPr>
        <p:txBody>
          <a:bodyPr/>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569337" y="1252890"/>
            <a:ext cx="6056487" cy="304467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9877" y="1252890"/>
            <a:ext cx="18052776" cy="304467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4" y="10066494"/>
            <a:ext cx="21423162" cy="6945401"/>
          </a:xfrm>
        </p:spPr>
        <p:txBody>
          <a:bodyPr/>
          <a:lstStyle/>
          <a:p>
            <a:r>
              <a:rPr lang="en-US" smtClean="0"/>
              <a:t>Click to edit Master title style</a:t>
            </a:r>
            <a:endParaRPr lang="en-US"/>
          </a:p>
        </p:txBody>
      </p:sp>
      <p:sp>
        <p:nvSpPr>
          <p:cNvPr id="3" name="Subtitle 2"/>
          <p:cNvSpPr>
            <a:spLocks noGrp="1"/>
          </p:cNvSpPr>
          <p:nvPr>
            <p:ph type="subTitle" idx="1"/>
          </p:nvPr>
        </p:nvSpPr>
        <p:spPr>
          <a:xfrm>
            <a:off x="3780000" y="18362066"/>
            <a:ext cx="17643178" cy="8281503"/>
          </a:xfrm>
        </p:spPr>
        <p:txBody>
          <a:bodyPr/>
          <a:lstStyle>
            <a:lvl1pPr marL="0" indent="0" algn="ctr">
              <a:buNone/>
              <a:defRPr/>
            </a:lvl1pPr>
            <a:lvl2pPr marL="342592" indent="0" algn="ctr">
              <a:buNone/>
              <a:defRPr/>
            </a:lvl2pPr>
            <a:lvl3pPr marL="685180" indent="0" algn="ctr">
              <a:buNone/>
              <a:defRPr/>
            </a:lvl3pPr>
            <a:lvl4pPr marL="1027757" indent="0" algn="ctr">
              <a:buNone/>
              <a:defRPr/>
            </a:lvl4pPr>
            <a:lvl5pPr marL="1370350" indent="0" algn="ctr">
              <a:buNone/>
              <a:defRPr/>
            </a:lvl5pPr>
            <a:lvl6pPr marL="1712938" indent="0" algn="ctr">
              <a:buNone/>
              <a:defRPr/>
            </a:lvl6pPr>
            <a:lvl7pPr marL="2055529" indent="0" algn="ctr">
              <a:buNone/>
              <a:defRPr/>
            </a:lvl7pPr>
            <a:lvl8pPr marL="2398107" indent="0" algn="ctr">
              <a:buNone/>
              <a:defRPr/>
            </a:lvl8pPr>
            <a:lvl9pPr marL="2740695"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6" y="20822156"/>
            <a:ext cx="21423162" cy="6436740"/>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1990876" y="13733747"/>
            <a:ext cx="21423162" cy="7088388"/>
          </a:xfrm>
        </p:spPr>
        <p:txBody>
          <a:bodyPr anchor="b"/>
          <a:lstStyle>
            <a:lvl1pPr marL="0" indent="0">
              <a:buNone/>
              <a:defRPr sz="1400"/>
            </a:lvl1pPr>
            <a:lvl2pPr marL="342592" indent="0">
              <a:buNone/>
              <a:defRPr sz="1400"/>
            </a:lvl2pPr>
            <a:lvl3pPr marL="685180" indent="0">
              <a:buNone/>
              <a:defRPr sz="1100"/>
            </a:lvl3pPr>
            <a:lvl4pPr marL="1027757" indent="0">
              <a:buNone/>
              <a:defRPr sz="1100"/>
            </a:lvl4pPr>
            <a:lvl5pPr marL="1370350" indent="0">
              <a:buNone/>
              <a:defRPr sz="1100"/>
            </a:lvl5pPr>
            <a:lvl6pPr marL="1712938" indent="0">
              <a:buNone/>
              <a:defRPr sz="1100"/>
            </a:lvl6pPr>
            <a:lvl7pPr marL="2055529" indent="0">
              <a:buNone/>
              <a:defRPr sz="1100"/>
            </a:lvl7pPr>
            <a:lvl8pPr marL="2398107" indent="0">
              <a:buNone/>
              <a:defRPr sz="1100"/>
            </a:lvl8pPr>
            <a:lvl9pPr marL="2740695" indent="0">
              <a:buNone/>
              <a:defRPr sz="11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9889" y="5551865"/>
            <a:ext cx="12054633" cy="26147801"/>
          </a:xfrm>
        </p:spPr>
        <p:txBody>
          <a:bodyPr/>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571200" y="5551865"/>
            <a:ext cx="12054633" cy="26147801"/>
          </a:xfrm>
        </p:spPr>
        <p:txBody>
          <a:bodyPr/>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401" y="1297428"/>
            <a:ext cx="22682350" cy="54006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400" y="7253662"/>
            <a:ext cx="11135768" cy="3022644"/>
          </a:xfrm>
        </p:spPr>
        <p:txBody>
          <a:bodyPr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260400" y="10276306"/>
            <a:ext cx="11135768" cy="18670304"/>
          </a:xfrm>
        </p:spPr>
        <p:txBody>
          <a:bodyPr/>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3337" y="7253662"/>
            <a:ext cx="11139415" cy="3022644"/>
          </a:xfrm>
        </p:spPr>
        <p:txBody>
          <a:bodyPr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2803337" y="10276306"/>
            <a:ext cx="11139415" cy="18670304"/>
          </a:xfrm>
        </p:spPr>
        <p:txBody>
          <a:bodyPr/>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6" y="20822156"/>
            <a:ext cx="21423162" cy="6436740"/>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1990876" y="13733747"/>
            <a:ext cx="21423162" cy="7088388"/>
          </a:xfrm>
          <a:prstGeom prst="rect">
            <a:avLst/>
          </a:prstGeom>
        </p:spPr>
        <p:txBody>
          <a:bodyPr lIns="68518" tIns="34254" rIns="68518" bIns="34254" anchor="b"/>
          <a:lstStyle>
            <a:lvl1pPr marL="0" indent="0">
              <a:buNone/>
              <a:defRPr sz="1400"/>
            </a:lvl1pPr>
            <a:lvl2pPr marL="342592" indent="0">
              <a:buNone/>
              <a:defRPr sz="1400"/>
            </a:lvl2pPr>
            <a:lvl3pPr marL="685180" indent="0">
              <a:buNone/>
              <a:defRPr sz="1100"/>
            </a:lvl3pPr>
            <a:lvl4pPr marL="1027757" indent="0">
              <a:buNone/>
              <a:defRPr sz="1100"/>
            </a:lvl4pPr>
            <a:lvl5pPr marL="1370350" indent="0">
              <a:buNone/>
              <a:defRPr sz="1100"/>
            </a:lvl5pPr>
            <a:lvl6pPr marL="1712938" indent="0">
              <a:buNone/>
              <a:defRPr sz="1100"/>
            </a:lvl6pPr>
            <a:lvl7pPr marL="2055529" indent="0">
              <a:buNone/>
              <a:defRPr sz="1100"/>
            </a:lvl7pPr>
            <a:lvl8pPr marL="2398107" indent="0">
              <a:buNone/>
              <a:defRPr sz="1100"/>
            </a:lvl8pPr>
            <a:lvl9pPr marL="2740695" indent="0">
              <a:buNone/>
              <a:defRPr sz="11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412" y="1290397"/>
            <a:ext cx="8291663" cy="5490923"/>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9853489" y="1290398"/>
            <a:ext cx="14089261" cy="27656191"/>
          </a:xfrm>
        </p:spPr>
        <p:txBody>
          <a:bodyPr/>
          <a:lstStyle>
            <a:lvl1pPr>
              <a:defRPr sz="2500"/>
            </a:lvl1pPr>
            <a:lvl2pPr>
              <a:defRPr sz="2100"/>
            </a:lvl2pPr>
            <a:lvl3pPr>
              <a:defRPr sz="18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412" y="6781337"/>
            <a:ext cx="8291663" cy="22165273"/>
          </a:xfrm>
        </p:spPr>
        <p:txBody>
          <a:bodyPr/>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506" y="22683314"/>
            <a:ext cx="15122375" cy="2676897"/>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4939506" y="2894895"/>
            <a:ext cx="15122375" cy="19442666"/>
          </a:xfrm>
        </p:spPr>
        <p:txBody>
          <a:bodyPr/>
          <a:lstStyle>
            <a:lvl1pPr marL="0" indent="0">
              <a:buNone/>
              <a:defRPr sz="2500"/>
            </a:lvl1pPr>
            <a:lvl2pPr marL="342592" indent="0">
              <a:buNone/>
              <a:defRPr sz="2100"/>
            </a:lvl2pPr>
            <a:lvl3pPr marL="685180" indent="0">
              <a:buNone/>
              <a:defRPr sz="1800"/>
            </a:lvl3pPr>
            <a:lvl4pPr marL="1027757" indent="0">
              <a:buNone/>
              <a:defRPr sz="1400"/>
            </a:lvl4pPr>
            <a:lvl5pPr marL="1370350" indent="0">
              <a:buNone/>
              <a:defRPr sz="1400"/>
            </a:lvl5pPr>
            <a:lvl6pPr marL="1712938" indent="0">
              <a:buNone/>
              <a:defRPr sz="1400"/>
            </a:lvl6pPr>
            <a:lvl7pPr marL="2055529" indent="0">
              <a:buNone/>
              <a:defRPr sz="1400"/>
            </a:lvl7pPr>
            <a:lvl8pPr marL="2398107" indent="0">
              <a:buNone/>
              <a:defRPr sz="1400"/>
            </a:lvl8pPr>
            <a:lvl9pPr marL="2740695" indent="0">
              <a:buNone/>
              <a:defRPr sz="1400"/>
            </a:lvl9pPr>
          </a:lstStyle>
          <a:p>
            <a:pPr lvl="0"/>
            <a:endParaRPr lang="en-US" noProof="0" smtClean="0"/>
          </a:p>
        </p:txBody>
      </p:sp>
      <p:sp>
        <p:nvSpPr>
          <p:cNvPr id="4" name="Text Placeholder 3"/>
          <p:cNvSpPr>
            <a:spLocks noGrp="1"/>
          </p:cNvSpPr>
          <p:nvPr>
            <p:ph type="body" sz="half" idx="2"/>
          </p:nvPr>
        </p:nvSpPr>
        <p:spPr>
          <a:xfrm>
            <a:off x="4939506" y="25360199"/>
            <a:ext cx="15122375" cy="3803210"/>
          </a:xfrm>
        </p:spPr>
        <p:txBody>
          <a:bodyPr/>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569337" y="1252890"/>
            <a:ext cx="6056487" cy="304467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9877" y="1252890"/>
            <a:ext cx="18052776" cy="304467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60407" y="7560726"/>
            <a:ext cx="11282833" cy="21385874"/>
          </a:xfrm>
          <a:prstGeom prst="rect">
            <a:avLst/>
          </a:prstGeom>
        </p:spPr>
        <p:txBody>
          <a:bodyPr lIns="68518" tIns="34254" rIns="68518" bIns="34254"/>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59923" y="7560726"/>
            <a:ext cx="11282833" cy="21385874"/>
          </a:xfrm>
          <a:prstGeom prst="rect">
            <a:avLst/>
          </a:prstGeom>
        </p:spPr>
        <p:txBody>
          <a:bodyPr lIns="68518" tIns="34254" rIns="68518" bIns="34254"/>
          <a:lstStyle>
            <a:lvl1pPr>
              <a:defRPr sz="21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401" y="1297428"/>
            <a:ext cx="22682350" cy="54006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400" y="7253662"/>
            <a:ext cx="11135768" cy="3022644"/>
          </a:xfrm>
          <a:prstGeom prst="rect">
            <a:avLst/>
          </a:prstGeom>
        </p:spPr>
        <p:txBody>
          <a:bodyPr lIns="68518" tIns="34254" rIns="68518" bIns="34254"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260400" y="10276306"/>
            <a:ext cx="11135768" cy="18670304"/>
          </a:xfrm>
          <a:prstGeom prst="rect">
            <a:avLst/>
          </a:prstGeom>
        </p:spPr>
        <p:txBody>
          <a:bodyPr lIns="68518" tIns="34254" rIns="68518" bIns="34254"/>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3337" y="7253662"/>
            <a:ext cx="11139415" cy="3022644"/>
          </a:xfrm>
          <a:prstGeom prst="rect">
            <a:avLst/>
          </a:prstGeom>
        </p:spPr>
        <p:txBody>
          <a:bodyPr lIns="68518" tIns="34254" rIns="68518" bIns="34254" anchor="b"/>
          <a:lstStyle>
            <a:lvl1pPr marL="0" indent="0">
              <a:buNone/>
              <a:defRPr sz="1800" b="1"/>
            </a:lvl1pPr>
            <a:lvl2pPr marL="342592" indent="0">
              <a:buNone/>
              <a:defRPr sz="1400" b="1"/>
            </a:lvl2pPr>
            <a:lvl3pPr marL="685180" indent="0">
              <a:buNone/>
              <a:defRPr sz="1400" b="1"/>
            </a:lvl3pPr>
            <a:lvl4pPr marL="1027757" indent="0">
              <a:buNone/>
              <a:defRPr sz="1100" b="1"/>
            </a:lvl4pPr>
            <a:lvl5pPr marL="1370350" indent="0">
              <a:buNone/>
              <a:defRPr sz="1100" b="1"/>
            </a:lvl5pPr>
            <a:lvl6pPr marL="1712938" indent="0">
              <a:buNone/>
              <a:defRPr sz="1100" b="1"/>
            </a:lvl6pPr>
            <a:lvl7pPr marL="2055529" indent="0">
              <a:buNone/>
              <a:defRPr sz="1100" b="1"/>
            </a:lvl7pPr>
            <a:lvl8pPr marL="2398107" indent="0">
              <a:buNone/>
              <a:defRPr sz="1100" b="1"/>
            </a:lvl8pPr>
            <a:lvl9pPr marL="2740695"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2803337" y="10276306"/>
            <a:ext cx="11139415" cy="18670304"/>
          </a:xfrm>
          <a:prstGeom prst="rect">
            <a:avLst/>
          </a:prstGeom>
        </p:spPr>
        <p:txBody>
          <a:bodyPr lIns="68518" tIns="34254" rIns="68518" bIns="34254"/>
          <a:lstStyle>
            <a:lvl1pPr>
              <a:defRPr sz="1800"/>
            </a:lvl1pPr>
            <a:lvl2pPr>
              <a:defRPr sz="1400"/>
            </a:lvl2pPr>
            <a:lvl3pPr>
              <a:defRPr sz="14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412" y="1290397"/>
            <a:ext cx="8291663" cy="5490923"/>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9853489" y="1290398"/>
            <a:ext cx="14089261" cy="27656191"/>
          </a:xfrm>
          <a:prstGeom prst="rect">
            <a:avLst/>
          </a:prstGeom>
        </p:spPr>
        <p:txBody>
          <a:bodyPr lIns="68518" tIns="34254" rIns="68518" bIns="34254"/>
          <a:lstStyle>
            <a:lvl1pPr>
              <a:defRPr sz="2500"/>
            </a:lvl1pPr>
            <a:lvl2pPr>
              <a:defRPr sz="2100"/>
            </a:lvl2pPr>
            <a:lvl3pPr>
              <a:defRPr sz="18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412" y="6781337"/>
            <a:ext cx="8291663" cy="22165273"/>
          </a:xfrm>
          <a:prstGeom prst="rect">
            <a:avLst/>
          </a:prstGeom>
        </p:spPr>
        <p:txBody>
          <a:bodyPr lIns="68518" tIns="34254" rIns="68518" bIns="34254"/>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506" y="22683314"/>
            <a:ext cx="15122375" cy="2676897"/>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4939506" y="2894895"/>
            <a:ext cx="15122375" cy="19442666"/>
          </a:xfrm>
          <a:prstGeom prst="rect">
            <a:avLst/>
          </a:prstGeom>
        </p:spPr>
        <p:txBody>
          <a:bodyPr lIns="68518" tIns="34254" rIns="68518" bIns="34254"/>
          <a:lstStyle>
            <a:lvl1pPr marL="0" indent="0">
              <a:buNone/>
              <a:defRPr sz="2500"/>
            </a:lvl1pPr>
            <a:lvl2pPr marL="342592" indent="0">
              <a:buNone/>
              <a:defRPr sz="2100"/>
            </a:lvl2pPr>
            <a:lvl3pPr marL="685180" indent="0">
              <a:buNone/>
              <a:defRPr sz="1800"/>
            </a:lvl3pPr>
            <a:lvl4pPr marL="1027757" indent="0">
              <a:buNone/>
              <a:defRPr sz="1400"/>
            </a:lvl4pPr>
            <a:lvl5pPr marL="1370350" indent="0">
              <a:buNone/>
              <a:defRPr sz="1400"/>
            </a:lvl5pPr>
            <a:lvl6pPr marL="1712938" indent="0">
              <a:buNone/>
              <a:defRPr sz="1400"/>
            </a:lvl6pPr>
            <a:lvl7pPr marL="2055529" indent="0">
              <a:buNone/>
              <a:defRPr sz="1400"/>
            </a:lvl7pPr>
            <a:lvl8pPr marL="2398107" indent="0">
              <a:buNone/>
              <a:defRPr sz="1400"/>
            </a:lvl8pPr>
            <a:lvl9pPr marL="2740695" indent="0">
              <a:buNone/>
              <a:defRPr sz="1400"/>
            </a:lvl9pPr>
          </a:lstStyle>
          <a:p>
            <a:pPr lvl="0"/>
            <a:endParaRPr lang="en-US" noProof="0" smtClean="0"/>
          </a:p>
        </p:txBody>
      </p:sp>
      <p:sp>
        <p:nvSpPr>
          <p:cNvPr id="4" name="Text Placeholder 3"/>
          <p:cNvSpPr>
            <a:spLocks noGrp="1"/>
          </p:cNvSpPr>
          <p:nvPr>
            <p:ph type="body" sz="half" idx="2"/>
          </p:nvPr>
        </p:nvSpPr>
        <p:spPr>
          <a:xfrm>
            <a:off x="4939506" y="25360199"/>
            <a:ext cx="15122375" cy="3803210"/>
          </a:xfrm>
          <a:prstGeom prst="rect">
            <a:avLst/>
          </a:prstGeom>
        </p:spPr>
        <p:txBody>
          <a:bodyPr lIns="68518" tIns="34254" rIns="68518" bIns="34254"/>
          <a:lstStyle>
            <a:lvl1pPr marL="0" indent="0">
              <a:buNone/>
              <a:defRPr sz="1100"/>
            </a:lvl1pPr>
            <a:lvl2pPr marL="342592" indent="0">
              <a:buNone/>
              <a:defRPr sz="700"/>
            </a:lvl2pPr>
            <a:lvl3pPr marL="685180" indent="0">
              <a:buNone/>
              <a:defRPr sz="700"/>
            </a:lvl3pPr>
            <a:lvl4pPr marL="1027757" indent="0">
              <a:buNone/>
              <a:defRPr sz="700"/>
            </a:lvl4pPr>
            <a:lvl5pPr marL="1370350" indent="0">
              <a:buNone/>
              <a:defRPr sz="700"/>
            </a:lvl5pPr>
            <a:lvl6pPr marL="1712938" indent="0">
              <a:buNone/>
              <a:defRPr sz="700"/>
            </a:lvl6pPr>
            <a:lvl7pPr marL="2055529" indent="0">
              <a:buNone/>
              <a:defRPr sz="700"/>
            </a:lvl7pPr>
            <a:lvl8pPr marL="2398107" indent="0">
              <a:buNone/>
              <a:defRPr sz="700"/>
            </a:lvl8pPr>
            <a:lvl9pPr marL="2740695" indent="0">
              <a:buNone/>
              <a:defRPr sz="7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5E9EFF"/>
            </a:gs>
            <a:gs pos="39999">
              <a:srgbClr val="85C2FF"/>
            </a:gs>
            <a:gs pos="70000">
              <a:srgbClr val="C4D6EB"/>
            </a:gs>
            <a:gs pos="100000">
              <a:srgbClr val="FFEBFA"/>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1026" name="Rectangle 35"/>
          <p:cNvSpPr>
            <a:spLocks noChangeArrowheads="1"/>
          </p:cNvSpPr>
          <p:nvPr userDrawn="1"/>
        </p:nvSpPr>
        <p:spPr bwMode="auto">
          <a:xfrm>
            <a:off x="12788752" y="4104419"/>
            <a:ext cx="11939166" cy="27595247"/>
          </a:xfrm>
          <a:prstGeom prst="rect">
            <a:avLst/>
          </a:prstGeom>
          <a:solidFill>
            <a:srgbClr val="FFFFFF"/>
          </a:solidFill>
          <a:ln w="9525">
            <a:solidFill>
              <a:schemeClr val="tx1"/>
            </a:solidFill>
            <a:miter lim="800000"/>
            <a:headEnd/>
            <a:tailEnd/>
          </a:ln>
        </p:spPr>
        <p:txBody>
          <a:bodyPr wrap="none" lIns="68518" tIns="34254" rIns="68518" bIns="34254" anchor="ctr"/>
          <a:lstStyle/>
          <a:p>
            <a:pPr>
              <a:defRPr/>
            </a:pPr>
            <a:endParaRPr lang="fa-IR"/>
          </a:p>
        </p:txBody>
      </p:sp>
      <p:sp>
        <p:nvSpPr>
          <p:cNvPr id="1027" name="Rectangle 36"/>
          <p:cNvSpPr>
            <a:spLocks noChangeArrowheads="1"/>
          </p:cNvSpPr>
          <p:nvPr userDrawn="1"/>
        </p:nvSpPr>
        <p:spPr bwMode="auto">
          <a:xfrm>
            <a:off x="0" y="2"/>
            <a:ext cx="25203150" cy="3419960"/>
          </a:xfrm>
          <a:prstGeom prst="rect">
            <a:avLst/>
          </a:prstGeom>
          <a:solidFill>
            <a:schemeClr val="accent2"/>
          </a:solidFill>
          <a:ln w="9525">
            <a:solidFill>
              <a:schemeClr val="tx1"/>
            </a:solidFill>
            <a:miter lim="800000"/>
            <a:headEnd/>
            <a:tailEnd/>
          </a:ln>
        </p:spPr>
        <p:txBody>
          <a:bodyPr wrap="none" lIns="68518" tIns="34254" rIns="68518" bIns="34254" anchor="ctr"/>
          <a:lstStyle/>
          <a:p>
            <a:pPr>
              <a:defRPr/>
            </a:pPr>
            <a:endParaRPr lang="fa-IR"/>
          </a:p>
        </p:txBody>
      </p:sp>
      <p:sp>
        <p:nvSpPr>
          <p:cNvPr id="1028" name="Rectangle 33"/>
          <p:cNvSpPr>
            <a:spLocks noChangeArrowheads="1"/>
          </p:cNvSpPr>
          <p:nvPr userDrawn="1"/>
        </p:nvSpPr>
        <p:spPr bwMode="auto">
          <a:xfrm>
            <a:off x="399877" y="4104419"/>
            <a:ext cx="11931873" cy="27595247"/>
          </a:xfrm>
          <a:prstGeom prst="rect">
            <a:avLst/>
          </a:prstGeom>
          <a:solidFill>
            <a:srgbClr val="FFFFFF"/>
          </a:solidFill>
          <a:ln w="9525">
            <a:solidFill>
              <a:schemeClr val="tx1"/>
            </a:solidFill>
            <a:miter lim="800000"/>
            <a:headEnd/>
            <a:tailEnd/>
          </a:ln>
        </p:spPr>
        <p:txBody>
          <a:bodyPr wrap="none" lIns="68518" tIns="34254" rIns="68518" bIns="34254" anchor="ctr"/>
          <a:lstStyle/>
          <a:p>
            <a:pPr>
              <a:defRPr/>
            </a:pPr>
            <a:endParaRPr lang="fa-IR"/>
          </a:p>
        </p:txBody>
      </p:sp>
      <p:sp>
        <p:nvSpPr>
          <p:cNvPr id="1029" name="Text Box 14"/>
          <p:cNvSpPr txBox="1">
            <a:spLocks noChangeArrowheads="1"/>
          </p:cNvSpPr>
          <p:nvPr userDrawn="1"/>
        </p:nvSpPr>
        <p:spPr bwMode="auto">
          <a:xfrm>
            <a:off x="350045" y="31938755"/>
            <a:ext cx="1699170" cy="232923"/>
          </a:xfrm>
          <a:prstGeom prst="rect">
            <a:avLst/>
          </a:prstGeom>
          <a:noFill/>
          <a:ln>
            <a:noFill/>
          </a:ln>
          <a:extLst/>
        </p:spPr>
        <p:txBody>
          <a:bodyPr lIns="68378" tIns="34182" rIns="68378" bIns="34182">
            <a:spAutoFit/>
          </a:bodyPr>
          <a:lstStyle>
            <a:lvl1pPr defTabSz="911225" eaLnBrk="0" hangingPunct="0">
              <a:defRPr sz="2900">
                <a:solidFill>
                  <a:schemeClr val="tx1"/>
                </a:solidFill>
                <a:latin typeface="Arial Narrow" pitchFamily="34" charset="0"/>
              </a:defRPr>
            </a:lvl1pPr>
            <a:lvl2pPr marL="742950" indent="-285750" defTabSz="911225" eaLnBrk="0" hangingPunct="0">
              <a:defRPr sz="2900">
                <a:solidFill>
                  <a:schemeClr val="tx1"/>
                </a:solidFill>
                <a:latin typeface="Arial Narrow" pitchFamily="34" charset="0"/>
              </a:defRPr>
            </a:lvl2pPr>
            <a:lvl3pPr marL="1143000" indent="-228600" defTabSz="911225" eaLnBrk="0" hangingPunct="0">
              <a:defRPr sz="2900">
                <a:solidFill>
                  <a:schemeClr val="tx1"/>
                </a:solidFill>
                <a:latin typeface="Arial Narrow" pitchFamily="34" charset="0"/>
              </a:defRPr>
            </a:lvl3pPr>
            <a:lvl4pPr marL="1600200" indent="-228600" defTabSz="911225" eaLnBrk="0" hangingPunct="0">
              <a:defRPr sz="2900">
                <a:solidFill>
                  <a:schemeClr val="tx1"/>
                </a:solidFill>
                <a:latin typeface="Arial Narrow" pitchFamily="34" charset="0"/>
              </a:defRPr>
            </a:lvl4pPr>
            <a:lvl5pPr marL="2057400" indent="-228600" defTabSz="911225" eaLnBrk="0" hangingPunct="0">
              <a:defRPr sz="2900">
                <a:solidFill>
                  <a:schemeClr val="tx1"/>
                </a:solidFill>
                <a:latin typeface="Arial Narrow" pitchFamily="34" charset="0"/>
              </a:defRPr>
            </a:lvl5pPr>
            <a:lvl6pPr marL="2514600" indent="-228600" defTabSz="911225" eaLnBrk="0" fontAlgn="base" hangingPunct="0">
              <a:spcBef>
                <a:spcPct val="0"/>
              </a:spcBef>
              <a:spcAft>
                <a:spcPct val="0"/>
              </a:spcAft>
              <a:defRPr sz="2900">
                <a:solidFill>
                  <a:schemeClr val="tx1"/>
                </a:solidFill>
                <a:latin typeface="Arial Narrow" pitchFamily="34" charset="0"/>
              </a:defRPr>
            </a:lvl6pPr>
            <a:lvl7pPr marL="2971800" indent="-228600" defTabSz="911225" eaLnBrk="0" fontAlgn="base" hangingPunct="0">
              <a:spcBef>
                <a:spcPct val="0"/>
              </a:spcBef>
              <a:spcAft>
                <a:spcPct val="0"/>
              </a:spcAft>
              <a:defRPr sz="2900">
                <a:solidFill>
                  <a:schemeClr val="tx1"/>
                </a:solidFill>
                <a:latin typeface="Arial Narrow" pitchFamily="34" charset="0"/>
              </a:defRPr>
            </a:lvl7pPr>
            <a:lvl8pPr marL="3429000" indent="-228600" defTabSz="911225" eaLnBrk="0" fontAlgn="base" hangingPunct="0">
              <a:spcBef>
                <a:spcPct val="0"/>
              </a:spcBef>
              <a:spcAft>
                <a:spcPct val="0"/>
              </a:spcAft>
              <a:defRPr sz="2900">
                <a:solidFill>
                  <a:schemeClr val="tx1"/>
                </a:solidFill>
                <a:latin typeface="Arial Narrow" pitchFamily="34" charset="0"/>
              </a:defRPr>
            </a:lvl8pPr>
            <a:lvl9pPr marL="3886200" indent="-228600" defTabSz="911225"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400" b="1" dirty="0" smtClean="0">
                <a:solidFill>
                  <a:schemeClr val="bg2"/>
                </a:solidFill>
                <a:latin typeface="Arial" charset="0"/>
              </a:rPr>
              <a:t>TEMPLATE DESIGN © 2008</a:t>
            </a:r>
          </a:p>
          <a:p>
            <a:pPr>
              <a:lnSpc>
                <a:spcPct val="65000"/>
              </a:lnSpc>
              <a:spcBef>
                <a:spcPct val="50000"/>
              </a:spcBef>
              <a:defRPr/>
            </a:pPr>
            <a:r>
              <a:rPr lang="en-US" sz="700" b="1" dirty="0" smtClean="0">
                <a:solidFill>
                  <a:schemeClr val="bg2"/>
                </a:solidFill>
                <a:latin typeface="Arial" charset="0"/>
              </a:rPr>
              <a:t>www.PosterPresentations.com</a:t>
            </a:r>
          </a:p>
        </p:txBody>
      </p:sp>
      <p:sp>
        <p:nvSpPr>
          <p:cNvPr id="1030" name="Rectangle 15"/>
          <p:cNvSpPr>
            <a:spLocks noGrp="1" noChangeArrowheads="1"/>
          </p:cNvSpPr>
          <p:nvPr>
            <p:ph type="title"/>
          </p:nvPr>
        </p:nvSpPr>
        <p:spPr bwMode="auto">
          <a:xfrm>
            <a:off x="553023" y="697355"/>
            <a:ext cx="24072801" cy="2167070"/>
          </a:xfrm>
          <a:prstGeom prst="rect">
            <a:avLst/>
          </a:prstGeom>
          <a:noFill/>
          <a:ln w="9525">
            <a:noFill/>
            <a:miter lim="800000"/>
            <a:headEnd/>
            <a:tailEnd/>
          </a:ln>
        </p:spPr>
        <p:txBody>
          <a:bodyPr vert="horz" wrap="square" lIns="68378" tIns="34182" rIns="68378" bIns="34182" numCol="1" anchor="ctr" anchorCtr="0" compatLnSpc="1">
            <a:prstTxWarp prst="textNoShape">
              <a:avLst/>
            </a:prstTxWarp>
          </a:bodyPr>
          <a:lstStyle/>
          <a:p>
            <a:pPr lvl="0"/>
            <a:r>
              <a:rPr lang="en-US" smtClean="0"/>
              <a:t>Click to edit Master title style</a:t>
            </a:r>
          </a:p>
        </p:txBody>
      </p:sp>
      <p:sp>
        <p:nvSpPr>
          <p:cNvPr id="1031" name="Rectangle 25"/>
          <p:cNvSpPr>
            <a:spLocks noChangeArrowheads="1"/>
          </p:cNvSpPr>
          <p:nvPr userDrawn="1"/>
        </p:nvSpPr>
        <p:spPr bwMode="auto">
          <a:xfrm>
            <a:off x="0" y="0"/>
            <a:ext cx="25203150" cy="32404050"/>
          </a:xfrm>
          <a:prstGeom prst="rect">
            <a:avLst/>
          </a:prstGeom>
          <a:noFill/>
          <a:ln w="3175">
            <a:solidFill>
              <a:schemeClr val="tx2"/>
            </a:solidFill>
            <a:miter lim="800000"/>
            <a:headEnd/>
            <a:tailEnd/>
          </a:ln>
        </p:spPr>
        <p:txBody>
          <a:bodyPr wrap="none" lIns="68518" tIns="34254" rIns="68518" bIns="34254" anchor="ctr"/>
          <a:lstStyle/>
          <a:p>
            <a:pPr>
              <a:defRPr/>
            </a:pPr>
            <a:endParaRPr lang="fa-IR"/>
          </a:p>
        </p:txBody>
      </p:sp>
      <p:sp>
        <p:nvSpPr>
          <p:cNvPr id="1032" name="Line 38"/>
          <p:cNvSpPr>
            <a:spLocks noChangeShapeType="1"/>
          </p:cNvSpPr>
          <p:nvPr userDrawn="1"/>
        </p:nvSpPr>
        <p:spPr bwMode="auto">
          <a:xfrm>
            <a:off x="0" y="3419960"/>
            <a:ext cx="25203150" cy="0"/>
          </a:xfrm>
          <a:prstGeom prst="line">
            <a:avLst/>
          </a:prstGeom>
          <a:noFill/>
          <a:ln w="152400">
            <a:solidFill>
              <a:srgbClr val="FF9900"/>
            </a:solidFill>
            <a:round/>
            <a:headEnd/>
            <a:tailEnd/>
          </a:ln>
        </p:spPr>
        <p:txBody>
          <a:bodyPr lIns="68518" tIns="34254" rIns="68518" bIns="34254"/>
          <a:lstStyle/>
          <a:p>
            <a:pPr>
              <a:defRPr/>
            </a:pPr>
            <a:endParaRPr lang="fa-IR"/>
          </a:p>
        </p:txBody>
      </p:sp>
    </p:spTree>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Lst>
  <p:txStyles>
    <p:titleStyle>
      <a:lvl1pPr algn="ctr" defTabSz="682044" rtl="0" eaLnBrk="0" fontAlgn="base" hangingPunct="0">
        <a:spcBef>
          <a:spcPct val="0"/>
        </a:spcBef>
        <a:spcAft>
          <a:spcPct val="0"/>
        </a:spcAft>
        <a:defRPr sz="6500">
          <a:solidFill>
            <a:srgbClr val="FFFFFF"/>
          </a:solidFill>
          <a:latin typeface="+mj-lt"/>
          <a:ea typeface="+mj-ea"/>
          <a:cs typeface="+mj-cs"/>
        </a:defRPr>
      </a:lvl1pPr>
      <a:lvl2pPr algn="ctr" defTabSz="682044" rtl="0" eaLnBrk="0" fontAlgn="base" hangingPunct="0">
        <a:spcBef>
          <a:spcPct val="0"/>
        </a:spcBef>
        <a:spcAft>
          <a:spcPct val="0"/>
        </a:spcAft>
        <a:defRPr sz="6500">
          <a:solidFill>
            <a:srgbClr val="FFFFFF"/>
          </a:solidFill>
          <a:latin typeface="Arial Black" pitchFamily="34" charset="0"/>
        </a:defRPr>
      </a:lvl2pPr>
      <a:lvl3pPr algn="ctr" defTabSz="682044" rtl="0" eaLnBrk="0" fontAlgn="base" hangingPunct="0">
        <a:spcBef>
          <a:spcPct val="0"/>
        </a:spcBef>
        <a:spcAft>
          <a:spcPct val="0"/>
        </a:spcAft>
        <a:defRPr sz="6500">
          <a:solidFill>
            <a:srgbClr val="FFFFFF"/>
          </a:solidFill>
          <a:latin typeface="Arial Black" pitchFamily="34" charset="0"/>
        </a:defRPr>
      </a:lvl3pPr>
      <a:lvl4pPr algn="ctr" defTabSz="682044" rtl="0" eaLnBrk="0" fontAlgn="base" hangingPunct="0">
        <a:spcBef>
          <a:spcPct val="0"/>
        </a:spcBef>
        <a:spcAft>
          <a:spcPct val="0"/>
        </a:spcAft>
        <a:defRPr sz="6500">
          <a:solidFill>
            <a:srgbClr val="FFFFFF"/>
          </a:solidFill>
          <a:latin typeface="Arial Black" pitchFamily="34" charset="0"/>
        </a:defRPr>
      </a:lvl4pPr>
      <a:lvl5pPr algn="ctr" defTabSz="682044" rtl="0" eaLnBrk="0" fontAlgn="base" hangingPunct="0">
        <a:spcBef>
          <a:spcPct val="0"/>
        </a:spcBef>
        <a:spcAft>
          <a:spcPct val="0"/>
        </a:spcAft>
        <a:defRPr sz="6500">
          <a:solidFill>
            <a:srgbClr val="FFFFFF"/>
          </a:solidFill>
          <a:latin typeface="Arial Black" pitchFamily="34" charset="0"/>
        </a:defRPr>
      </a:lvl5pPr>
      <a:lvl6pPr marL="342592" algn="ctr" defTabSz="683989" rtl="0" fontAlgn="base">
        <a:spcBef>
          <a:spcPct val="0"/>
        </a:spcBef>
        <a:spcAft>
          <a:spcPct val="0"/>
        </a:spcAft>
        <a:defRPr sz="6500">
          <a:solidFill>
            <a:srgbClr val="FFFFFF"/>
          </a:solidFill>
          <a:latin typeface="Arial Black" pitchFamily="34" charset="0"/>
        </a:defRPr>
      </a:lvl6pPr>
      <a:lvl7pPr marL="685180" algn="ctr" defTabSz="683989" rtl="0" fontAlgn="base">
        <a:spcBef>
          <a:spcPct val="0"/>
        </a:spcBef>
        <a:spcAft>
          <a:spcPct val="0"/>
        </a:spcAft>
        <a:defRPr sz="6500">
          <a:solidFill>
            <a:srgbClr val="FFFFFF"/>
          </a:solidFill>
          <a:latin typeface="Arial Black" pitchFamily="34" charset="0"/>
        </a:defRPr>
      </a:lvl7pPr>
      <a:lvl8pPr marL="1027757" algn="ctr" defTabSz="683989" rtl="0" fontAlgn="base">
        <a:spcBef>
          <a:spcPct val="0"/>
        </a:spcBef>
        <a:spcAft>
          <a:spcPct val="0"/>
        </a:spcAft>
        <a:defRPr sz="6500">
          <a:solidFill>
            <a:srgbClr val="FFFFFF"/>
          </a:solidFill>
          <a:latin typeface="Arial Black" pitchFamily="34" charset="0"/>
        </a:defRPr>
      </a:lvl8pPr>
      <a:lvl9pPr marL="1370350" algn="ctr" defTabSz="683989" rtl="0" fontAlgn="base">
        <a:spcBef>
          <a:spcPct val="0"/>
        </a:spcBef>
        <a:spcAft>
          <a:spcPct val="0"/>
        </a:spcAft>
        <a:defRPr sz="6500">
          <a:solidFill>
            <a:srgbClr val="FFFFFF"/>
          </a:solidFill>
          <a:latin typeface="Arial Black" pitchFamily="34" charset="0"/>
        </a:defRPr>
      </a:lvl9pPr>
    </p:titleStyle>
    <p:bodyStyle>
      <a:lvl1pPr marL="253536" indent="-253536" algn="l" defTabSz="682044" rtl="0" eaLnBrk="0" fontAlgn="base" hangingPunct="0">
        <a:spcBef>
          <a:spcPct val="20000"/>
        </a:spcBef>
        <a:spcAft>
          <a:spcPct val="0"/>
        </a:spcAft>
        <a:buChar char="•"/>
        <a:defRPr sz="2100">
          <a:solidFill>
            <a:schemeClr val="tx1"/>
          </a:solidFill>
          <a:latin typeface="+mn-lt"/>
          <a:ea typeface="+mn-ea"/>
          <a:cs typeface="+mn-cs"/>
        </a:defRPr>
      </a:lvl1pPr>
      <a:lvl2pPr marL="552298" indent="-208302" algn="l" defTabSz="682044" rtl="0" eaLnBrk="0" fontAlgn="base" hangingPunct="0">
        <a:spcBef>
          <a:spcPct val="20000"/>
        </a:spcBef>
        <a:spcAft>
          <a:spcPct val="0"/>
        </a:spcAft>
        <a:buChar char="–"/>
        <a:defRPr sz="2100">
          <a:solidFill>
            <a:schemeClr val="tx1"/>
          </a:solidFill>
          <a:latin typeface="+mn-lt"/>
        </a:defRPr>
      </a:lvl2pPr>
      <a:lvl3pPr marL="853447" indent="-169022" algn="l" defTabSz="682044" rtl="0" eaLnBrk="0" fontAlgn="base" hangingPunct="0">
        <a:spcBef>
          <a:spcPct val="20000"/>
        </a:spcBef>
        <a:spcAft>
          <a:spcPct val="0"/>
        </a:spcAft>
        <a:buChar char="•"/>
        <a:defRPr sz="1800">
          <a:solidFill>
            <a:schemeClr val="tx1"/>
          </a:solidFill>
          <a:latin typeface="+mn-lt"/>
        </a:defRPr>
      </a:lvl3pPr>
      <a:lvl4pPr marL="1197442" indent="-169022" algn="l" defTabSz="682044" rtl="0" eaLnBrk="0" fontAlgn="base" hangingPunct="0">
        <a:spcBef>
          <a:spcPct val="20000"/>
        </a:spcBef>
        <a:spcAft>
          <a:spcPct val="0"/>
        </a:spcAft>
        <a:buChar char="–"/>
        <a:defRPr sz="1400">
          <a:solidFill>
            <a:schemeClr val="tx1"/>
          </a:solidFill>
          <a:latin typeface="+mn-lt"/>
        </a:defRPr>
      </a:lvl4pPr>
      <a:lvl5pPr marL="1541439" indent="-170214" algn="l" defTabSz="682044" rtl="0" eaLnBrk="0" fontAlgn="base" hangingPunct="0">
        <a:spcBef>
          <a:spcPct val="20000"/>
        </a:spcBef>
        <a:spcAft>
          <a:spcPct val="0"/>
        </a:spcAft>
        <a:buChar char="»"/>
        <a:defRPr sz="1400">
          <a:solidFill>
            <a:schemeClr val="tx1"/>
          </a:solidFill>
          <a:latin typeface="+mn-lt"/>
        </a:defRPr>
      </a:lvl5pPr>
      <a:lvl6pPr marL="1885420" indent="-172478" algn="l" defTabSz="683989" rtl="0" fontAlgn="base">
        <a:spcBef>
          <a:spcPct val="20000"/>
        </a:spcBef>
        <a:spcAft>
          <a:spcPct val="0"/>
        </a:spcAft>
        <a:buChar char="»"/>
        <a:defRPr sz="1400">
          <a:solidFill>
            <a:schemeClr val="tx1"/>
          </a:solidFill>
          <a:latin typeface="+mn-lt"/>
        </a:defRPr>
      </a:lvl6pPr>
      <a:lvl7pPr marL="2228008" indent="-172478" algn="l" defTabSz="683989" rtl="0" fontAlgn="base">
        <a:spcBef>
          <a:spcPct val="20000"/>
        </a:spcBef>
        <a:spcAft>
          <a:spcPct val="0"/>
        </a:spcAft>
        <a:buChar char="»"/>
        <a:defRPr sz="1400">
          <a:solidFill>
            <a:schemeClr val="tx1"/>
          </a:solidFill>
          <a:latin typeface="+mn-lt"/>
        </a:defRPr>
      </a:lvl7pPr>
      <a:lvl8pPr marL="2570597" indent="-172478" algn="l" defTabSz="683989" rtl="0" fontAlgn="base">
        <a:spcBef>
          <a:spcPct val="20000"/>
        </a:spcBef>
        <a:spcAft>
          <a:spcPct val="0"/>
        </a:spcAft>
        <a:buChar char="»"/>
        <a:defRPr sz="1400">
          <a:solidFill>
            <a:schemeClr val="tx1"/>
          </a:solidFill>
          <a:latin typeface="+mn-lt"/>
        </a:defRPr>
      </a:lvl8pPr>
      <a:lvl9pPr marL="2913181" indent="-172478" algn="l" defTabSz="683989" rtl="0" fontAlgn="base">
        <a:spcBef>
          <a:spcPct val="20000"/>
        </a:spcBef>
        <a:spcAft>
          <a:spcPct val="0"/>
        </a:spcAft>
        <a:buChar char="»"/>
        <a:defRPr sz="1400">
          <a:solidFill>
            <a:schemeClr val="tx1"/>
          </a:solidFill>
          <a:latin typeface="+mn-lt"/>
        </a:defRPr>
      </a:lvl9pPr>
    </p:bodyStyle>
    <p:otherStyle>
      <a:defPPr>
        <a:defRPr lang="en-US"/>
      </a:defPPr>
      <a:lvl1pPr marL="0" algn="l" defTabSz="685180" rtl="0" eaLnBrk="1" latinLnBrk="0" hangingPunct="1">
        <a:defRPr sz="1400" kern="1200">
          <a:solidFill>
            <a:schemeClr val="tx1"/>
          </a:solidFill>
          <a:latin typeface="+mn-lt"/>
          <a:ea typeface="+mn-ea"/>
          <a:cs typeface="+mn-cs"/>
        </a:defRPr>
      </a:lvl1pPr>
      <a:lvl2pPr marL="342592" algn="l" defTabSz="685180" rtl="0" eaLnBrk="1" latinLnBrk="0" hangingPunct="1">
        <a:defRPr sz="1400" kern="1200">
          <a:solidFill>
            <a:schemeClr val="tx1"/>
          </a:solidFill>
          <a:latin typeface="+mn-lt"/>
          <a:ea typeface="+mn-ea"/>
          <a:cs typeface="+mn-cs"/>
        </a:defRPr>
      </a:lvl2pPr>
      <a:lvl3pPr marL="685180" algn="l" defTabSz="685180" rtl="0" eaLnBrk="1" latinLnBrk="0" hangingPunct="1">
        <a:defRPr sz="1400" kern="1200">
          <a:solidFill>
            <a:schemeClr val="tx1"/>
          </a:solidFill>
          <a:latin typeface="+mn-lt"/>
          <a:ea typeface="+mn-ea"/>
          <a:cs typeface="+mn-cs"/>
        </a:defRPr>
      </a:lvl3pPr>
      <a:lvl4pPr marL="1027757" algn="l" defTabSz="685180" rtl="0" eaLnBrk="1" latinLnBrk="0" hangingPunct="1">
        <a:defRPr sz="1400" kern="1200">
          <a:solidFill>
            <a:schemeClr val="tx1"/>
          </a:solidFill>
          <a:latin typeface="+mn-lt"/>
          <a:ea typeface="+mn-ea"/>
          <a:cs typeface="+mn-cs"/>
        </a:defRPr>
      </a:lvl4pPr>
      <a:lvl5pPr marL="1370350" algn="l" defTabSz="685180" rtl="0" eaLnBrk="1" latinLnBrk="0" hangingPunct="1">
        <a:defRPr sz="1400" kern="1200">
          <a:solidFill>
            <a:schemeClr val="tx1"/>
          </a:solidFill>
          <a:latin typeface="+mn-lt"/>
          <a:ea typeface="+mn-ea"/>
          <a:cs typeface="+mn-cs"/>
        </a:defRPr>
      </a:lvl5pPr>
      <a:lvl6pPr marL="1712938" algn="l" defTabSz="685180" rtl="0" eaLnBrk="1" latinLnBrk="0" hangingPunct="1">
        <a:defRPr sz="1400" kern="1200">
          <a:solidFill>
            <a:schemeClr val="tx1"/>
          </a:solidFill>
          <a:latin typeface="+mn-lt"/>
          <a:ea typeface="+mn-ea"/>
          <a:cs typeface="+mn-cs"/>
        </a:defRPr>
      </a:lvl6pPr>
      <a:lvl7pPr marL="2055529" algn="l" defTabSz="685180" rtl="0" eaLnBrk="1" latinLnBrk="0" hangingPunct="1">
        <a:defRPr sz="1400" kern="1200">
          <a:solidFill>
            <a:schemeClr val="tx1"/>
          </a:solidFill>
          <a:latin typeface="+mn-lt"/>
          <a:ea typeface="+mn-ea"/>
          <a:cs typeface="+mn-cs"/>
        </a:defRPr>
      </a:lvl7pPr>
      <a:lvl8pPr marL="2398107" algn="l" defTabSz="685180" rtl="0" eaLnBrk="1" latinLnBrk="0" hangingPunct="1">
        <a:defRPr sz="1400" kern="1200">
          <a:solidFill>
            <a:schemeClr val="tx1"/>
          </a:solidFill>
          <a:latin typeface="+mn-lt"/>
          <a:ea typeface="+mn-ea"/>
          <a:cs typeface="+mn-cs"/>
        </a:defRPr>
      </a:lvl8pPr>
      <a:lvl9pPr marL="2740695" algn="l" defTabSz="68518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5E9EFF"/>
            </a:gs>
            <a:gs pos="39999">
              <a:srgbClr val="85C2FF"/>
            </a:gs>
            <a:gs pos="70000">
              <a:srgbClr val="C4D6EB"/>
            </a:gs>
            <a:gs pos="100000">
              <a:srgbClr val="FFEBFA"/>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2"/>
            <a:ext cx="25203150" cy="472559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
        <p:nvSpPr>
          <p:cNvPr id="2051" name="Rectangle 3"/>
          <p:cNvSpPr>
            <a:spLocks noChangeArrowheads="1"/>
          </p:cNvSpPr>
          <p:nvPr userDrawn="1"/>
        </p:nvSpPr>
        <p:spPr bwMode="auto">
          <a:xfrm>
            <a:off x="399877" y="5551865"/>
            <a:ext cx="5725889" cy="2614780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
        <p:nvSpPr>
          <p:cNvPr id="2052" name="Rectangle 4"/>
          <p:cNvSpPr>
            <a:spLocks noChangeArrowheads="1"/>
          </p:cNvSpPr>
          <p:nvPr userDrawn="1"/>
        </p:nvSpPr>
        <p:spPr bwMode="auto">
          <a:xfrm>
            <a:off x="0" y="4725594"/>
            <a:ext cx="25203150" cy="127750"/>
          </a:xfrm>
          <a:prstGeom prst="rect">
            <a:avLst/>
          </a:prstGeom>
          <a:solidFill>
            <a:srgbClr val="660000"/>
          </a:solidFill>
          <a:ln w="9525">
            <a:noFill/>
            <a:miter lim="800000"/>
            <a:headEnd/>
            <a:tailEnd/>
          </a:ln>
        </p:spPr>
        <p:txBody>
          <a:bodyPr wrap="none" lIns="68518" tIns="34254" rIns="68518" bIns="34254" anchor="ctr"/>
          <a:lstStyle/>
          <a:p>
            <a:pPr>
              <a:defRPr/>
            </a:pPr>
            <a:endParaRPr lang="fa-IR"/>
          </a:p>
        </p:txBody>
      </p:sp>
      <p:sp>
        <p:nvSpPr>
          <p:cNvPr id="2053" name="Text Box 5"/>
          <p:cNvSpPr txBox="1">
            <a:spLocks noChangeArrowheads="1"/>
          </p:cNvSpPr>
          <p:nvPr userDrawn="1"/>
        </p:nvSpPr>
        <p:spPr bwMode="auto">
          <a:xfrm>
            <a:off x="350044" y="31938761"/>
            <a:ext cx="1445146" cy="232923"/>
          </a:xfrm>
          <a:prstGeom prst="rect">
            <a:avLst/>
          </a:prstGeom>
          <a:noFill/>
          <a:ln>
            <a:noFill/>
          </a:ln>
          <a:extLst/>
        </p:spPr>
        <p:txBody>
          <a:bodyPr lIns="68378" tIns="34182" rIns="68378" bIns="34182">
            <a:spAutoFit/>
          </a:bodyPr>
          <a:lstStyle>
            <a:lvl1pPr defTabSz="911225" eaLnBrk="0" hangingPunct="0">
              <a:defRPr sz="2900">
                <a:solidFill>
                  <a:schemeClr val="tx1"/>
                </a:solidFill>
                <a:latin typeface="Arial Narrow" pitchFamily="34" charset="0"/>
              </a:defRPr>
            </a:lvl1pPr>
            <a:lvl2pPr marL="742950" indent="-285750" defTabSz="911225" eaLnBrk="0" hangingPunct="0">
              <a:defRPr sz="2900">
                <a:solidFill>
                  <a:schemeClr val="tx1"/>
                </a:solidFill>
                <a:latin typeface="Arial Narrow" pitchFamily="34" charset="0"/>
              </a:defRPr>
            </a:lvl2pPr>
            <a:lvl3pPr marL="1143000" indent="-228600" defTabSz="911225" eaLnBrk="0" hangingPunct="0">
              <a:defRPr sz="2900">
                <a:solidFill>
                  <a:schemeClr val="tx1"/>
                </a:solidFill>
                <a:latin typeface="Arial Narrow" pitchFamily="34" charset="0"/>
              </a:defRPr>
            </a:lvl3pPr>
            <a:lvl4pPr marL="1600200" indent="-228600" defTabSz="911225" eaLnBrk="0" hangingPunct="0">
              <a:defRPr sz="2900">
                <a:solidFill>
                  <a:schemeClr val="tx1"/>
                </a:solidFill>
                <a:latin typeface="Arial Narrow" pitchFamily="34" charset="0"/>
              </a:defRPr>
            </a:lvl4pPr>
            <a:lvl5pPr marL="2057400" indent="-228600" defTabSz="911225" eaLnBrk="0" hangingPunct="0">
              <a:defRPr sz="2900">
                <a:solidFill>
                  <a:schemeClr val="tx1"/>
                </a:solidFill>
                <a:latin typeface="Arial Narrow" pitchFamily="34" charset="0"/>
              </a:defRPr>
            </a:lvl5pPr>
            <a:lvl6pPr marL="2514600" indent="-228600" defTabSz="911225" eaLnBrk="0" fontAlgn="base" hangingPunct="0">
              <a:spcBef>
                <a:spcPct val="0"/>
              </a:spcBef>
              <a:spcAft>
                <a:spcPct val="0"/>
              </a:spcAft>
              <a:defRPr sz="2900">
                <a:solidFill>
                  <a:schemeClr val="tx1"/>
                </a:solidFill>
                <a:latin typeface="Arial Narrow" pitchFamily="34" charset="0"/>
              </a:defRPr>
            </a:lvl6pPr>
            <a:lvl7pPr marL="2971800" indent="-228600" defTabSz="911225" eaLnBrk="0" fontAlgn="base" hangingPunct="0">
              <a:spcBef>
                <a:spcPct val="0"/>
              </a:spcBef>
              <a:spcAft>
                <a:spcPct val="0"/>
              </a:spcAft>
              <a:defRPr sz="2900">
                <a:solidFill>
                  <a:schemeClr val="tx1"/>
                </a:solidFill>
                <a:latin typeface="Arial Narrow" pitchFamily="34" charset="0"/>
              </a:defRPr>
            </a:lvl7pPr>
            <a:lvl8pPr marL="3429000" indent="-228600" defTabSz="911225" eaLnBrk="0" fontAlgn="base" hangingPunct="0">
              <a:spcBef>
                <a:spcPct val="0"/>
              </a:spcBef>
              <a:spcAft>
                <a:spcPct val="0"/>
              </a:spcAft>
              <a:defRPr sz="2900">
                <a:solidFill>
                  <a:schemeClr val="tx1"/>
                </a:solidFill>
                <a:latin typeface="Arial Narrow" pitchFamily="34" charset="0"/>
              </a:defRPr>
            </a:lvl8pPr>
            <a:lvl9pPr marL="3886200" indent="-228600" defTabSz="911225"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400" b="1" dirty="0" smtClean="0">
                <a:solidFill>
                  <a:schemeClr val="bg2"/>
                </a:solidFill>
                <a:latin typeface="Arial" charset="0"/>
              </a:rPr>
              <a:t>POSTER TEMPLATE BY:</a:t>
            </a:r>
          </a:p>
          <a:p>
            <a:pPr>
              <a:lnSpc>
                <a:spcPct val="65000"/>
              </a:lnSpc>
              <a:spcBef>
                <a:spcPct val="50000"/>
              </a:spcBef>
              <a:defRPr/>
            </a:pPr>
            <a:r>
              <a:rPr lang="en-US" sz="700" b="1" dirty="0" smtClean="0">
                <a:solidFill>
                  <a:schemeClr val="bg2"/>
                </a:solidFill>
                <a:latin typeface="Arial" charset="0"/>
              </a:rPr>
              <a:t>www.PosterPresentations.com</a:t>
            </a:r>
          </a:p>
        </p:txBody>
      </p:sp>
      <p:sp>
        <p:nvSpPr>
          <p:cNvPr id="2054" name="Rectangle 6"/>
          <p:cNvSpPr>
            <a:spLocks noGrp="1" noChangeArrowheads="1"/>
          </p:cNvSpPr>
          <p:nvPr>
            <p:ph type="title"/>
          </p:nvPr>
        </p:nvSpPr>
        <p:spPr bwMode="auto">
          <a:xfrm>
            <a:off x="553023" y="1252893"/>
            <a:ext cx="24072801" cy="2167070"/>
          </a:xfrm>
          <a:prstGeom prst="rect">
            <a:avLst/>
          </a:prstGeom>
          <a:noFill/>
          <a:ln w="9525">
            <a:noFill/>
            <a:miter lim="800000"/>
            <a:headEnd/>
            <a:tailEnd/>
          </a:ln>
        </p:spPr>
        <p:txBody>
          <a:bodyPr vert="horz" wrap="square" lIns="68378" tIns="34182" rIns="68378" bIns="34182"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body" idx="1"/>
          </p:nvPr>
        </p:nvSpPr>
        <p:spPr bwMode="auto">
          <a:xfrm>
            <a:off x="399877" y="5551865"/>
            <a:ext cx="5725889" cy="26147801"/>
          </a:xfrm>
          <a:prstGeom prst="rect">
            <a:avLst/>
          </a:prstGeom>
          <a:noFill/>
          <a:ln w="9525">
            <a:noFill/>
            <a:miter lim="800000"/>
            <a:headEnd/>
            <a:tailEnd/>
          </a:ln>
        </p:spPr>
        <p:txBody>
          <a:bodyPr vert="horz" wrap="square" lIns="341951" tIns="341951" rIns="341951" bIns="341951"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6" name="Rectangle 8"/>
          <p:cNvSpPr>
            <a:spLocks noChangeArrowheads="1"/>
          </p:cNvSpPr>
          <p:nvPr userDrawn="1"/>
        </p:nvSpPr>
        <p:spPr bwMode="auto">
          <a:xfrm>
            <a:off x="0" y="0"/>
            <a:ext cx="25203150" cy="32404050"/>
          </a:xfrm>
          <a:prstGeom prst="rect">
            <a:avLst/>
          </a:prstGeom>
          <a:noFill/>
          <a:ln w="3175">
            <a:solidFill>
              <a:schemeClr val="tx2"/>
            </a:solidFill>
            <a:miter lim="800000"/>
            <a:headEnd/>
            <a:tailEnd/>
          </a:ln>
        </p:spPr>
        <p:txBody>
          <a:bodyPr wrap="none" lIns="68518" tIns="34254" rIns="68518" bIns="34254" anchor="ctr"/>
          <a:lstStyle/>
          <a:p>
            <a:pPr>
              <a:defRPr/>
            </a:pPr>
            <a:endParaRPr lang="fa-IR"/>
          </a:p>
        </p:txBody>
      </p:sp>
      <p:sp>
        <p:nvSpPr>
          <p:cNvPr id="2057" name="Rectangle 9"/>
          <p:cNvSpPr>
            <a:spLocks noChangeArrowheads="1"/>
          </p:cNvSpPr>
          <p:nvPr userDrawn="1"/>
        </p:nvSpPr>
        <p:spPr bwMode="auto">
          <a:xfrm>
            <a:off x="6598568" y="5551865"/>
            <a:ext cx="11920935" cy="2614780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
        <p:nvSpPr>
          <p:cNvPr id="2058" name="Rectangle 11"/>
          <p:cNvSpPr>
            <a:spLocks noChangeArrowheads="1"/>
          </p:cNvSpPr>
          <p:nvPr userDrawn="1"/>
        </p:nvSpPr>
        <p:spPr bwMode="auto">
          <a:xfrm>
            <a:off x="18994736" y="5551865"/>
            <a:ext cx="5733182" cy="2614780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Tree>
  </p:cSld>
  <p:clrMap bg1="lt1" tx1="dk1" bg2="lt2" tx2="dk2" accent1="accent1" accent2="accent2" accent3="accent3" accent4="accent4" accent5="accent5" accent6="accent6" hlink="hlink" folHlink="folHlink"/>
  <p:sldLayoutIdLst>
    <p:sldLayoutId id="2147484111"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Lst>
  <p:txStyles>
    <p:titleStyle>
      <a:lvl1pPr algn="ctr" defTabSz="682044" rtl="0" eaLnBrk="0" fontAlgn="base" hangingPunct="0">
        <a:spcBef>
          <a:spcPct val="0"/>
        </a:spcBef>
        <a:spcAft>
          <a:spcPct val="0"/>
        </a:spcAft>
        <a:defRPr sz="6500">
          <a:solidFill>
            <a:schemeClr val="tx2"/>
          </a:solidFill>
          <a:latin typeface="+mj-lt"/>
          <a:ea typeface="+mj-ea"/>
          <a:cs typeface="+mj-cs"/>
        </a:defRPr>
      </a:lvl1pPr>
      <a:lvl2pPr algn="ctr" defTabSz="682044" rtl="0" eaLnBrk="0" fontAlgn="base" hangingPunct="0">
        <a:spcBef>
          <a:spcPct val="0"/>
        </a:spcBef>
        <a:spcAft>
          <a:spcPct val="0"/>
        </a:spcAft>
        <a:defRPr sz="6500">
          <a:solidFill>
            <a:schemeClr val="tx2"/>
          </a:solidFill>
          <a:latin typeface="Arial Black" pitchFamily="34" charset="0"/>
        </a:defRPr>
      </a:lvl2pPr>
      <a:lvl3pPr algn="ctr" defTabSz="682044" rtl="0" eaLnBrk="0" fontAlgn="base" hangingPunct="0">
        <a:spcBef>
          <a:spcPct val="0"/>
        </a:spcBef>
        <a:spcAft>
          <a:spcPct val="0"/>
        </a:spcAft>
        <a:defRPr sz="6500">
          <a:solidFill>
            <a:schemeClr val="tx2"/>
          </a:solidFill>
          <a:latin typeface="Arial Black" pitchFamily="34" charset="0"/>
        </a:defRPr>
      </a:lvl3pPr>
      <a:lvl4pPr algn="ctr" defTabSz="682044" rtl="0" eaLnBrk="0" fontAlgn="base" hangingPunct="0">
        <a:spcBef>
          <a:spcPct val="0"/>
        </a:spcBef>
        <a:spcAft>
          <a:spcPct val="0"/>
        </a:spcAft>
        <a:defRPr sz="6500">
          <a:solidFill>
            <a:schemeClr val="tx2"/>
          </a:solidFill>
          <a:latin typeface="Arial Black" pitchFamily="34" charset="0"/>
        </a:defRPr>
      </a:lvl4pPr>
      <a:lvl5pPr algn="ctr" defTabSz="682044" rtl="0" eaLnBrk="0" fontAlgn="base" hangingPunct="0">
        <a:spcBef>
          <a:spcPct val="0"/>
        </a:spcBef>
        <a:spcAft>
          <a:spcPct val="0"/>
        </a:spcAft>
        <a:defRPr sz="6500">
          <a:solidFill>
            <a:schemeClr val="tx2"/>
          </a:solidFill>
          <a:latin typeface="Arial Black" pitchFamily="34" charset="0"/>
        </a:defRPr>
      </a:lvl5pPr>
      <a:lvl6pPr marL="342592" algn="ctr" defTabSz="683989" rtl="0" fontAlgn="base">
        <a:spcBef>
          <a:spcPct val="0"/>
        </a:spcBef>
        <a:spcAft>
          <a:spcPct val="0"/>
        </a:spcAft>
        <a:defRPr sz="6500">
          <a:solidFill>
            <a:schemeClr val="tx2"/>
          </a:solidFill>
          <a:latin typeface="Arial Black" pitchFamily="34" charset="0"/>
        </a:defRPr>
      </a:lvl6pPr>
      <a:lvl7pPr marL="685180" algn="ctr" defTabSz="683989" rtl="0" fontAlgn="base">
        <a:spcBef>
          <a:spcPct val="0"/>
        </a:spcBef>
        <a:spcAft>
          <a:spcPct val="0"/>
        </a:spcAft>
        <a:defRPr sz="6500">
          <a:solidFill>
            <a:schemeClr val="tx2"/>
          </a:solidFill>
          <a:latin typeface="Arial Black" pitchFamily="34" charset="0"/>
        </a:defRPr>
      </a:lvl7pPr>
      <a:lvl8pPr marL="1027757" algn="ctr" defTabSz="683989" rtl="0" fontAlgn="base">
        <a:spcBef>
          <a:spcPct val="0"/>
        </a:spcBef>
        <a:spcAft>
          <a:spcPct val="0"/>
        </a:spcAft>
        <a:defRPr sz="6500">
          <a:solidFill>
            <a:schemeClr val="tx2"/>
          </a:solidFill>
          <a:latin typeface="Arial Black" pitchFamily="34" charset="0"/>
        </a:defRPr>
      </a:lvl8pPr>
      <a:lvl9pPr marL="1370350" algn="ctr" defTabSz="683989" rtl="0" fontAlgn="base">
        <a:spcBef>
          <a:spcPct val="0"/>
        </a:spcBef>
        <a:spcAft>
          <a:spcPct val="0"/>
        </a:spcAft>
        <a:defRPr sz="6500">
          <a:solidFill>
            <a:schemeClr val="tx2"/>
          </a:solidFill>
          <a:latin typeface="Arial Black" pitchFamily="34" charset="0"/>
        </a:defRPr>
      </a:lvl9pPr>
    </p:titleStyle>
    <p:bodyStyle>
      <a:lvl1pPr marL="253536" indent="-253536" algn="l" defTabSz="682044" rtl="0" eaLnBrk="0" fontAlgn="base" hangingPunct="0">
        <a:spcBef>
          <a:spcPct val="20000"/>
        </a:spcBef>
        <a:spcAft>
          <a:spcPct val="0"/>
        </a:spcAft>
        <a:buChar char="•"/>
        <a:defRPr sz="2100">
          <a:solidFill>
            <a:schemeClr val="tx1"/>
          </a:solidFill>
          <a:latin typeface="+mn-lt"/>
          <a:ea typeface="+mn-ea"/>
          <a:cs typeface="+mn-cs"/>
        </a:defRPr>
      </a:lvl1pPr>
      <a:lvl2pPr marL="552298" indent="-208302" algn="l" defTabSz="682044" rtl="0" eaLnBrk="0" fontAlgn="base" hangingPunct="0">
        <a:spcBef>
          <a:spcPct val="20000"/>
        </a:spcBef>
        <a:spcAft>
          <a:spcPct val="0"/>
        </a:spcAft>
        <a:buChar char="–"/>
        <a:defRPr sz="2100">
          <a:solidFill>
            <a:schemeClr val="tx1"/>
          </a:solidFill>
          <a:latin typeface="+mn-lt"/>
        </a:defRPr>
      </a:lvl2pPr>
      <a:lvl3pPr marL="853447" indent="-169022" algn="l" defTabSz="682044" rtl="0" eaLnBrk="0" fontAlgn="base" hangingPunct="0">
        <a:spcBef>
          <a:spcPct val="20000"/>
        </a:spcBef>
        <a:spcAft>
          <a:spcPct val="0"/>
        </a:spcAft>
        <a:buChar char="•"/>
        <a:defRPr sz="1800">
          <a:solidFill>
            <a:schemeClr val="tx1"/>
          </a:solidFill>
          <a:latin typeface="+mn-lt"/>
        </a:defRPr>
      </a:lvl3pPr>
      <a:lvl4pPr marL="1197442" indent="-169022" algn="l" defTabSz="682044" rtl="0" eaLnBrk="0" fontAlgn="base" hangingPunct="0">
        <a:spcBef>
          <a:spcPct val="20000"/>
        </a:spcBef>
        <a:spcAft>
          <a:spcPct val="0"/>
        </a:spcAft>
        <a:buChar char="–"/>
        <a:defRPr sz="1400">
          <a:solidFill>
            <a:schemeClr val="tx1"/>
          </a:solidFill>
          <a:latin typeface="+mn-lt"/>
        </a:defRPr>
      </a:lvl4pPr>
      <a:lvl5pPr marL="1541439" indent="-170214" algn="l" defTabSz="682044" rtl="0" eaLnBrk="0" fontAlgn="base" hangingPunct="0">
        <a:spcBef>
          <a:spcPct val="20000"/>
        </a:spcBef>
        <a:spcAft>
          <a:spcPct val="0"/>
        </a:spcAft>
        <a:buChar char="»"/>
        <a:defRPr sz="1400">
          <a:solidFill>
            <a:schemeClr val="tx1"/>
          </a:solidFill>
          <a:latin typeface="+mn-lt"/>
        </a:defRPr>
      </a:lvl5pPr>
      <a:lvl6pPr marL="1885420" indent="-172478" algn="l" defTabSz="683989" rtl="0" fontAlgn="base">
        <a:spcBef>
          <a:spcPct val="20000"/>
        </a:spcBef>
        <a:spcAft>
          <a:spcPct val="0"/>
        </a:spcAft>
        <a:buChar char="»"/>
        <a:defRPr sz="1400">
          <a:solidFill>
            <a:schemeClr val="tx1"/>
          </a:solidFill>
          <a:latin typeface="+mn-lt"/>
        </a:defRPr>
      </a:lvl6pPr>
      <a:lvl7pPr marL="2228008" indent="-172478" algn="l" defTabSz="683989" rtl="0" fontAlgn="base">
        <a:spcBef>
          <a:spcPct val="20000"/>
        </a:spcBef>
        <a:spcAft>
          <a:spcPct val="0"/>
        </a:spcAft>
        <a:buChar char="»"/>
        <a:defRPr sz="1400">
          <a:solidFill>
            <a:schemeClr val="tx1"/>
          </a:solidFill>
          <a:latin typeface="+mn-lt"/>
        </a:defRPr>
      </a:lvl7pPr>
      <a:lvl8pPr marL="2570597" indent="-172478" algn="l" defTabSz="683989" rtl="0" fontAlgn="base">
        <a:spcBef>
          <a:spcPct val="20000"/>
        </a:spcBef>
        <a:spcAft>
          <a:spcPct val="0"/>
        </a:spcAft>
        <a:buChar char="»"/>
        <a:defRPr sz="1400">
          <a:solidFill>
            <a:schemeClr val="tx1"/>
          </a:solidFill>
          <a:latin typeface="+mn-lt"/>
        </a:defRPr>
      </a:lvl8pPr>
      <a:lvl9pPr marL="2913181" indent="-172478" algn="l" defTabSz="683989" rtl="0" fontAlgn="base">
        <a:spcBef>
          <a:spcPct val="20000"/>
        </a:spcBef>
        <a:spcAft>
          <a:spcPct val="0"/>
        </a:spcAft>
        <a:buChar char="»"/>
        <a:defRPr sz="1400">
          <a:solidFill>
            <a:schemeClr val="tx1"/>
          </a:solidFill>
          <a:latin typeface="+mn-lt"/>
        </a:defRPr>
      </a:lvl9pPr>
    </p:bodyStyle>
    <p:otherStyle>
      <a:defPPr>
        <a:defRPr lang="en-US"/>
      </a:defPPr>
      <a:lvl1pPr marL="0" algn="l" defTabSz="685180" rtl="0" eaLnBrk="1" latinLnBrk="0" hangingPunct="1">
        <a:defRPr sz="1400" kern="1200">
          <a:solidFill>
            <a:schemeClr val="tx1"/>
          </a:solidFill>
          <a:latin typeface="+mn-lt"/>
          <a:ea typeface="+mn-ea"/>
          <a:cs typeface="+mn-cs"/>
        </a:defRPr>
      </a:lvl1pPr>
      <a:lvl2pPr marL="342592" algn="l" defTabSz="685180" rtl="0" eaLnBrk="1" latinLnBrk="0" hangingPunct="1">
        <a:defRPr sz="1400" kern="1200">
          <a:solidFill>
            <a:schemeClr val="tx1"/>
          </a:solidFill>
          <a:latin typeface="+mn-lt"/>
          <a:ea typeface="+mn-ea"/>
          <a:cs typeface="+mn-cs"/>
        </a:defRPr>
      </a:lvl2pPr>
      <a:lvl3pPr marL="685180" algn="l" defTabSz="685180" rtl="0" eaLnBrk="1" latinLnBrk="0" hangingPunct="1">
        <a:defRPr sz="1400" kern="1200">
          <a:solidFill>
            <a:schemeClr val="tx1"/>
          </a:solidFill>
          <a:latin typeface="+mn-lt"/>
          <a:ea typeface="+mn-ea"/>
          <a:cs typeface="+mn-cs"/>
        </a:defRPr>
      </a:lvl3pPr>
      <a:lvl4pPr marL="1027757" algn="l" defTabSz="685180" rtl="0" eaLnBrk="1" latinLnBrk="0" hangingPunct="1">
        <a:defRPr sz="1400" kern="1200">
          <a:solidFill>
            <a:schemeClr val="tx1"/>
          </a:solidFill>
          <a:latin typeface="+mn-lt"/>
          <a:ea typeface="+mn-ea"/>
          <a:cs typeface="+mn-cs"/>
        </a:defRPr>
      </a:lvl4pPr>
      <a:lvl5pPr marL="1370350" algn="l" defTabSz="685180" rtl="0" eaLnBrk="1" latinLnBrk="0" hangingPunct="1">
        <a:defRPr sz="1400" kern="1200">
          <a:solidFill>
            <a:schemeClr val="tx1"/>
          </a:solidFill>
          <a:latin typeface="+mn-lt"/>
          <a:ea typeface="+mn-ea"/>
          <a:cs typeface="+mn-cs"/>
        </a:defRPr>
      </a:lvl5pPr>
      <a:lvl6pPr marL="1712938" algn="l" defTabSz="685180" rtl="0" eaLnBrk="1" latinLnBrk="0" hangingPunct="1">
        <a:defRPr sz="1400" kern="1200">
          <a:solidFill>
            <a:schemeClr val="tx1"/>
          </a:solidFill>
          <a:latin typeface="+mn-lt"/>
          <a:ea typeface="+mn-ea"/>
          <a:cs typeface="+mn-cs"/>
        </a:defRPr>
      </a:lvl6pPr>
      <a:lvl7pPr marL="2055529" algn="l" defTabSz="685180" rtl="0" eaLnBrk="1" latinLnBrk="0" hangingPunct="1">
        <a:defRPr sz="1400" kern="1200">
          <a:solidFill>
            <a:schemeClr val="tx1"/>
          </a:solidFill>
          <a:latin typeface="+mn-lt"/>
          <a:ea typeface="+mn-ea"/>
          <a:cs typeface="+mn-cs"/>
        </a:defRPr>
      </a:lvl7pPr>
      <a:lvl8pPr marL="2398107" algn="l" defTabSz="685180" rtl="0" eaLnBrk="1" latinLnBrk="0" hangingPunct="1">
        <a:defRPr sz="1400" kern="1200">
          <a:solidFill>
            <a:schemeClr val="tx1"/>
          </a:solidFill>
          <a:latin typeface="+mn-lt"/>
          <a:ea typeface="+mn-ea"/>
          <a:cs typeface="+mn-cs"/>
        </a:defRPr>
      </a:lvl8pPr>
      <a:lvl9pPr marL="2740695" algn="l" defTabSz="685180"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2"/>
            <a:ext cx="25203150" cy="472559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
        <p:nvSpPr>
          <p:cNvPr id="3075" name="Rectangle 3"/>
          <p:cNvSpPr>
            <a:spLocks noChangeArrowheads="1"/>
          </p:cNvSpPr>
          <p:nvPr userDrawn="1"/>
        </p:nvSpPr>
        <p:spPr bwMode="auto">
          <a:xfrm>
            <a:off x="399877" y="5551865"/>
            <a:ext cx="24328040" cy="26147801"/>
          </a:xfrm>
          <a:prstGeom prst="rect">
            <a:avLst/>
          </a:prstGeom>
          <a:solidFill>
            <a:schemeClr val="accent1"/>
          </a:solidFill>
          <a:ln w="9525">
            <a:solidFill>
              <a:schemeClr val="tx1"/>
            </a:solidFill>
            <a:miter lim="800000"/>
            <a:headEnd/>
            <a:tailEnd/>
          </a:ln>
        </p:spPr>
        <p:txBody>
          <a:bodyPr wrap="none" lIns="68518" tIns="34254" rIns="68518" bIns="34254" anchor="ctr"/>
          <a:lstStyle/>
          <a:p>
            <a:pPr>
              <a:defRPr/>
            </a:pPr>
            <a:endParaRPr lang="fa-IR"/>
          </a:p>
        </p:txBody>
      </p:sp>
      <p:sp>
        <p:nvSpPr>
          <p:cNvPr id="3076" name="Rectangle 4"/>
          <p:cNvSpPr>
            <a:spLocks noChangeArrowheads="1"/>
          </p:cNvSpPr>
          <p:nvPr userDrawn="1"/>
        </p:nvSpPr>
        <p:spPr bwMode="auto">
          <a:xfrm>
            <a:off x="0" y="4725594"/>
            <a:ext cx="25203150" cy="127750"/>
          </a:xfrm>
          <a:prstGeom prst="rect">
            <a:avLst/>
          </a:prstGeom>
          <a:solidFill>
            <a:srgbClr val="660000"/>
          </a:solidFill>
          <a:ln w="9525">
            <a:noFill/>
            <a:miter lim="800000"/>
            <a:headEnd/>
            <a:tailEnd/>
          </a:ln>
        </p:spPr>
        <p:txBody>
          <a:bodyPr wrap="none" lIns="68518" tIns="34254" rIns="68518" bIns="34254" anchor="ctr"/>
          <a:lstStyle/>
          <a:p>
            <a:pPr>
              <a:defRPr/>
            </a:pPr>
            <a:endParaRPr lang="fa-IR"/>
          </a:p>
        </p:txBody>
      </p:sp>
      <p:sp>
        <p:nvSpPr>
          <p:cNvPr id="3077" name="Text Box 5"/>
          <p:cNvSpPr txBox="1">
            <a:spLocks noChangeArrowheads="1"/>
          </p:cNvSpPr>
          <p:nvPr userDrawn="1"/>
        </p:nvSpPr>
        <p:spPr bwMode="auto">
          <a:xfrm>
            <a:off x="350044" y="31938761"/>
            <a:ext cx="1445146" cy="232923"/>
          </a:xfrm>
          <a:prstGeom prst="rect">
            <a:avLst/>
          </a:prstGeom>
          <a:noFill/>
          <a:ln>
            <a:noFill/>
          </a:ln>
          <a:extLst/>
        </p:spPr>
        <p:txBody>
          <a:bodyPr lIns="68378" tIns="34182" rIns="68378" bIns="34182">
            <a:spAutoFit/>
          </a:bodyPr>
          <a:lstStyle>
            <a:lvl1pPr defTabSz="911225" eaLnBrk="0" hangingPunct="0">
              <a:defRPr sz="2900">
                <a:solidFill>
                  <a:schemeClr val="tx1"/>
                </a:solidFill>
                <a:latin typeface="Arial Narrow" pitchFamily="34" charset="0"/>
              </a:defRPr>
            </a:lvl1pPr>
            <a:lvl2pPr marL="742950" indent="-285750" defTabSz="911225" eaLnBrk="0" hangingPunct="0">
              <a:defRPr sz="2900">
                <a:solidFill>
                  <a:schemeClr val="tx1"/>
                </a:solidFill>
                <a:latin typeface="Arial Narrow" pitchFamily="34" charset="0"/>
              </a:defRPr>
            </a:lvl2pPr>
            <a:lvl3pPr marL="1143000" indent="-228600" defTabSz="911225" eaLnBrk="0" hangingPunct="0">
              <a:defRPr sz="2900">
                <a:solidFill>
                  <a:schemeClr val="tx1"/>
                </a:solidFill>
                <a:latin typeface="Arial Narrow" pitchFamily="34" charset="0"/>
              </a:defRPr>
            </a:lvl3pPr>
            <a:lvl4pPr marL="1600200" indent="-228600" defTabSz="911225" eaLnBrk="0" hangingPunct="0">
              <a:defRPr sz="2900">
                <a:solidFill>
                  <a:schemeClr val="tx1"/>
                </a:solidFill>
                <a:latin typeface="Arial Narrow" pitchFamily="34" charset="0"/>
              </a:defRPr>
            </a:lvl4pPr>
            <a:lvl5pPr marL="2057400" indent="-228600" defTabSz="911225" eaLnBrk="0" hangingPunct="0">
              <a:defRPr sz="2900">
                <a:solidFill>
                  <a:schemeClr val="tx1"/>
                </a:solidFill>
                <a:latin typeface="Arial Narrow" pitchFamily="34" charset="0"/>
              </a:defRPr>
            </a:lvl5pPr>
            <a:lvl6pPr marL="2514600" indent="-228600" defTabSz="911225" eaLnBrk="0" fontAlgn="base" hangingPunct="0">
              <a:spcBef>
                <a:spcPct val="0"/>
              </a:spcBef>
              <a:spcAft>
                <a:spcPct val="0"/>
              </a:spcAft>
              <a:defRPr sz="2900">
                <a:solidFill>
                  <a:schemeClr val="tx1"/>
                </a:solidFill>
                <a:latin typeface="Arial Narrow" pitchFamily="34" charset="0"/>
              </a:defRPr>
            </a:lvl6pPr>
            <a:lvl7pPr marL="2971800" indent="-228600" defTabSz="911225" eaLnBrk="0" fontAlgn="base" hangingPunct="0">
              <a:spcBef>
                <a:spcPct val="0"/>
              </a:spcBef>
              <a:spcAft>
                <a:spcPct val="0"/>
              </a:spcAft>
              <a:defRPr sz="2900">
                <a:solidFill>
                  <a:schemeClr val="tx1"/>
                </a:solidFill>
                <a:latin typeface="Arial Narrow" pitchFamily="34" charset="0"/>
              </a:defRPr>
            </a:lvl7pPr>
            <a:lvl8pPr marL="3429000" indent="-228600" defTabSz="911225" eaLnBrk="0" fontAlgn="base" hangingPunct="0">
              <a:spcBef>
                <a:spcPct val="0"/>
              </a:spcBef>
              <a:spcAft>
                <a:spcPct val="0"/>
              </a:spcAft>
              <a:defRPr sz="2900">
                <a:solidFill>
                  <a:schemeClr val="tx1"/>
                </a:solidFill>
                <a:latin typeface="Arial Narrow" pitchFamily="34" charset="0"/>
              </a:defRPr>
            </a:lvl8pPr>
            <a:lvl9pPr marL="3886200" indent="-228600" defTabSz="911225"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400" b="1" dirty="0" smtClean="0">
                <a:solidFill>
                  <a:schemeClr val="bg2"/>
                </a:solidFill>
                <a:latin typeface="Arial" charset="0"/>
              </a:rPr>
              <a:t>POSTER TEMPLATE BY:</a:t>
            </a:r>
          </a:p>
          <a:p>
            <a:pPr>
              <a:lnSpc>
                <a:spcPct val="65000"/>
              </a:lnSpc>
              <a:spcBef>
                <a:spcPct val="50000"/>
              </a:spcBef>
              <a:defRPr/>
            </a:pPr>
            <a:r>
              <a:rPr lang="en-US" sz="700" b="1" dirty="0" smtClean="0">
                <a:solidFill>
                  <a:schemeClr val="bg2"/>
                </a:solidFill>
                <a:latin typeface="Arial" charset="0"/>
              </a:rPr>
              <a:t>www.PosterPresentations.com</a:t>
            </a:r>
          </a:p>
        </p:txBody>
      </p:sp>
      <p:sp>
        <p:nvSpPr>
          <p:cNvPr id="3078" name="Rectangle 6"/>
          <p:cNvSpPr>
            <a:spLocks noGrp="1" noChangeArrowheads="1"/>
          </p:cNvSpPr>
          <p:nvPr>
            <p:ph type="title"/>
          </p:nvPr>
        </p:nvSpPr>
        <p:spPr bwMode="auto">
          <a:xfrm>
            <a:off x="553023" y="1252893"/>
            <a:ext cx="24072801" cy="2167070"/>
          </a:xfrm>
          <a:prstGeom prst="rect">
            <a:avLst/>
          </a:prstGeom>
          <a:noFill/>
          <a:ln w="9525">
            <a:noFill/>
            <a:miter lim="800000"/>
            <a:headEnd/>
            <a:tailEnd/>
          </a:ln>
        </p:spPr>
        <p:txBody>
          <a:bodyPr vert="horz" wrap="square" lIns="68378" tIns="34182" rIns="68378" bIns="34182" numCol="1" anchor="ctr" anchorCtr="0" compatLnSpc="1">
            <a:prstTxWarp prst="textNoShape">
              <a:avLst/>
            </a:prstTxWarp>
          </a:bodyPr>
          <a:lstStyle/>
          <a:p>
            <a:pPr lvl="0"/>
            <a:r>
              <a:rPr lang="en-US" smtClean="0"/>
              <a:t>Click to edit Master title style</a:t>
            </a:r>
          </a:p>
        </p:txBody>
      </p:sp>
      <p:sp>
        <p:nvSpPr>
          <p:cNvPr id="3079" name="Rectangle 7"/>
          <p:cNvSpPr>
            <a:spLocks noGrp="1" noChangeArrowheads="1"/>
          </p:cNvSpPr>
          <p:nvPr>
            <p:ph type="body" idx="1"/>
          </p:nvPr>
        </p:nvSpPr>
        <p:spPr bwMode="auto">
          <a:xfrm>
            <a:off x="399876" y="5551865"/>
            <a:ext cx="24225944" cy="26147801"/>
          </a:xfrm>
          <a:prstGeom prst="rect">
            <a:avLst/>
          </a:prstGeom>
          <a:noFill/>
          <a:ln w="9525">
            <a:noFill/>
            <a:miter lim="800000"/>
            <a:headEnd/>
            <a:tailEnd/>
          </a:ln>
        </p:spPr>
        <p:txBody>
          <a:bodyPr vert="horz" wrap="square" lIns="341951" tIns="341951" rIns="341951" bIns="341951"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80" name="Rectangle 8"/>
          <p:cNvSpPr>
            <a:spLocks noChangeArrowheads="1"/>
          </p:cNvSpPr>
          <p:nvPr userDrawn="1"/>
        </p:nvSpPr>
        <p:spPr bwMode="auto">
          <a:xfrm>
            <a:off x="0" y="0"/>
            <a:ext cx="25203150" cy="32404050"/>
          </a:xfrm>
          <a:prstGeom prst="rect">
            <a:avLst/>
          </a:prstGeom>
          <a:noFill/>
          <a:ln w="3175">
            <a:solidFill>
              <a:schemeClr val="tx2"/>
            </a:solidFill>
            <a:miter lim="800000"/>
            <a:headEnd/>
            <a:tailEnd/>
          </a:ln>
        </p:spPr>
        <p:txBody>
          <a:bodyPr wrap="none" lIns="68518" tIns="34254" rIns="68518" bIns="34254" anchor="ctr"/>
          <a:lstStyle/>
          <a:p>
            <a:pPr>
              <a:defRPr/>
            </a:pPr>
            <a:endParaRPr lang="fa-IR"/>
          </a:p>
        </p:txBody>
      </p:sp>
    </p:spTree>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25" r:id="rId4"/>
    <p:sldLayoutId id="2147484126" r:id="rId5"/>
    <p:sldLayoutId id="2147484127" r:id="rId6"/>
    <p:sldLayoutId id="2147484128" r:id="rId7"/>
    <p:sldLayoutId id="2147484129" r:id="rId8"/>
    <p:sldLayoutId id="2147484130" r:id="rId9"/>
    <p:sldLayoutId id="2147484131" r:id="rId10"/>
    <p:sldLayoutId id="2147484132" r:id="rId11"/>
  </p:sldLayoutIdLst>
  <p:txStyles>
    <p:titleStyle>
      <a:lvl1pPr algn="ctr" defTabSz="682044" rtl="0" eaLnBrk="0" fontAlgn="base" hangingPunct="0">
        <a:spcBef>
          <a:spcPct val="0"/>
        </a:spcBef>
        <a:spcAft>
          <a:spcPct val="0"/>
        </a:spcAft>
        <a:defRPr sz="6500">
          <a:solidFill>
            <a:schemeClr val="tx2"/>
          </a:solidFill>
          <a:latin typeface="+mj-lt"/>
          <a:ea typeface="+mj-ea"/>
          <a:cs typeface="+mj-cs"/>
        </a:defRPr>
      </a:lvl1pPr>
      <a:lvl2pPr algn="ctr" defTabSz="682044" rtl="0" eaLnBrk="0" fontAlgn="base" hangingPunct="0">
        <a:spcBef>
          <a:spcPct val="0"/>
        </a:spcBef>
        <a:spcAft>
          <a:spcPct val="0"/>
        </a:spcAft>
        <a:defRPr sz="6500">
          <a:solidFill>
            <a:schemeClr val="tx2"/>
          </a:solidFill>
          <a:latin typeface="Arial Black" pitchFamily="34" charset="0"/>
        </a:defRPr>
      </a:lvl2pPr>
      <a:lvl3pPr algn="ctr" defTabSz="682044" rtl="0" eaLnBrk="0" fontAlgn="base" hangingPunct="0">
        <a:spcBef>
          <a:spcPct val="0"/>
        </a:spcBef>
        <a:spcAft>
          <a:spcPct val="0"/>
        </a:spcAft>
        <a:defRPr sz="6500">
          <a:solidFill>
            <a:schemeClr val="tx2"/>
          </a:solidFill>
          <a:latin typeface="Arial Black" pitchFamily="34" charset="0"/>
        </a:defRPr>
      </a:lvl3pPr>
      <a:lvl4pPr algn="ctr" defTabSz="682044" rtl="0" eaLnBrk="0" fontAlgn="base" hangingPunct="0">
        <a:spcBef>
          <a:spcPct val="0"/>
        </a:spcBef>
        <a:spcAft>
          <a:spcPct val="0"/>
        </a:spcAft>
        <a:defRPr sz="6500">
          <a:solidFill>
            <a:schemeClr val="tx2"/>
          </a:solidFill>
          <a:latin typeface="Arial Black" pitchFamily="34" charset="0"/>
        </a:defRPr>
      </a:lvl4pPr>
      <a:lvl5pPr algn="ctr" defTabSz="682044" rtl="0" eaLnBrk="0" fontAlgn="base" hangingPunct="0">
        <a:spcBef>
          <a:spcPct val="0"/>
        </a:spcBef>
        <a:spcAft>
          <a:spcPct val="0"/>
        </a:spcAft>
        <a:defRPr sz="6500">
          <a:solidFill>
            <a:schemeClr val="tx2"/>
          </a:solidFill>
          <a:latin typeface="Arial Black" pitchFamily="34" charset="0"/>
        </a:defRPr>
      </a:lvl5pPr>
      <a:lvl6pPr marL="342592" algn="ctr" defTabSz="683989" rtl="0" fontAlgn="base">
        <a:spcBef>
          <a:spcPct val="0"/>
        </a:spcBef>
        <a:spcAft>
          <a:spcPct val="0"/>
        </a:spcAft>
        <a:defRPr sz="6500">
          <a:solidFill>
            <a:schemeClr val="tx2"/>
          </a:solidFill>
          <a:latin typeface="Arial Black" pitchFamily="34" charset="0"/>
        </a:defRPr>
      </a:lvl6pPr>
      <a:lvl7pPr marL="685180" algn="ctr" defTabSz="683989" rtl="0" fontAlgn="base">
        <a:spcBef>
          <a:spcPct val="0"/>
        </a:spcBef>
        <a:spcAft>
          <a:spcPct val="0"/>
        </a:spcAft>
        <a:defRPr sz="6500">
          <a:solidFill>
            <a:schemeClr val="tx2"/>
          </a:solidFill>
          <a:latin typeface="Arial Black" pitchFamily="34" charset="0"/>
        </a:defRPr>
      </a:lvl7pPr>
      <a:lvl8pPr marL="1027757" algn="ctr" defTabSz="683989" rtl="0" fontAlgn="base">
        <a:spcBef>
          <a:spcPct val="0"/>
        </a:spcBef>
        <a:spcAft>
          <a:spcPct val="0"/>
        </a:spcAft>
        <a:defRPr sz="6500">
          <a:solidFill>
            <a:schemeClr val="tx2"/>
          </a:solidFill>
          <a:latin typeface="Arial Black" pitchFamily="34" charset="0"/>
        </a:defRPr>
      </a:lvl8pPr>
      <a:lvl9pPr marL="1370350" algn="ctr" defTabSz="683989" rtl="0" fontAlgn="base">
        <a:spcBef>
          <a:spcPct val="0"/>
        </a:spcBef>
        <a:spcAft>
          <a:spcPct val="0"/>
        </a:spcAft>
        <a:defRPr sz="6500">
          <a:solidFill>
            <a:schemeClr val="tx2"/>
          </a:solidFill>
          <a:latin typeface="Arial Black" pitchFamily="34" charset="0"/>
        </a:defRPr>
      </a:lvl9pPr>
    </p:titleStyle>
    <p:bodyStyle>
      <a:lvl1pPr marL="253536" indent="-253536" algn="l" defTabSz="682044" rtl="0" eaLnBrk="0" fontAlgn="base" hangingPunct="0">
        <a:spcBef>
          <a:spcPct val="20000"/>
        </a:spcBef>
        <a:spcAft>
          <a:spcPct val="0"/>
        </a:spcAft>
        <a:buChar char="•"/>
        <a:defRPr sz="2100">
          <a:solidFill>
            <a:schemeClr val="tx1"/>
          </a:solidFill>
          <a:latin typeface="+mn-lt"/>
          <a:ea typeface="+mn-ea"/>
          <a:cs typeface="+mn-cs"/>
        </a:defRPr>
      </a:lvl1pPr>
      <a:lvl2pPr marL="552298" indent="-208302" algn="l" defTabSz="682044" rtl="0" eaLnBrk="0" fontAlgn="base" hangingPunct="0">
        <a:spcBef>
          <a:spcPct val="20000"/>
        </a:spcBef>
        <a:spcAft>
          <a:spcPct val="0"/>
        </a:spcAft>
        <a:buChar char="–"/>
        <a:defRPr sz="2100">
          <a:solidFill>
            <a:schemeClr val="tx1"/>
          </a:solidFill>
          <a:latin typeface="+mn-lt"/>
        </a:defRPr>
      </a:lvl2pPr>
      <a:lvl3pPr marL="853447" indent="-169022" algn="l" defTabSz="682044" rtl="0" eaLnBrk="0" fontAlgn="base" hangingPunct="0">
        <a:spcBef>
          <a:spcPct val="20000"/>
        </a:spcBef>
        <a:spcAft>
          <a:spcPct val="0"/>
        </a:spcAft>
        <a:buChar char="•"/>
        <a:defRPr sz="1800">
          <a:solidFill>
            <a:schemeClr val="tx1"/>
          </a:solidFill>
          <a:latin typeface="+mn-lt"/>
        </a:defRPr>
      </a:lvl3pPr>
      <a:lvl4pPr marL="1197442" indent="-169022" algn="l" defTabSz="682044" rtl="0" eaLnBrk="0" fontAlgn="base" hangingPunct="0">
        <a:spcBef>
          <a:spcPct val="20000"/>
        </a:spcBef>
        <a:spcAft>
          <a:spcPct val="0"/>
        </a:spcAft>
        <a:buChar char="–"/>
        <a:defRPr sz="1400">
          <a:solidFill>
            <a:schemeClr val="tx1"/>
          </a:solidFill>
          <a:latin typeface="+mn-lt"/>
        </a:defRPr>
      </a:lvl4pPr>
      <a:lvl5pPr marL="1541439" indent="-170214" algn="l" defTabSz="682044" rtl="0" eaLnBrk="0" fontAlgn="base" hangingPunct="0">
        <a:spcBef>
          <a:spcPct val="20000"/>
        </a:spcBef>
        <a:spcAft>
          <a:spcPct val="0"/>
        </a:spcAft>
        <a:buChar char="»"/>
        <a:defRPr sz="1400">
          <a:solidFill>
            <a:schemeClr val="tx1"/>
          </a:solidFill>
          <a:latin typeface="+mn-lt"/>
        </a:defRPr>
      </a:lvl5pPr>
      <a:lvl6pPr marL="1885420" indent="-172478" algn="l" defTabSz="683989" rtl="0" fontAlgn="base">
        <a:spcBef>
          <a:spcPct val="20000"/>
        </a:spcBef>
        <a:spcAft>
          <a:spcPct val="0"/>
        </a:spcAft>
        <a:buChar char="»"/>
        <a:defRPr sz="1400">
          <a:solidFill>
            <a:schemeClr val="tx1"/>
          </a:solidFill>
          <a:latin typeface="+mn-lt"/>
        </a:defRPr>
      </a:lvl6pPr>
      <a:lvl7pPr marL="2228008" indent="-172478" algn="l" defTabSz="683989" rtl="0" fontAlgn="base">
        <a:spcBef>
          <a:spcPct val="20000"/>
        </a:spcBef>
        <a:spcAft>
          <a:spcPct val="0"/>
        </a:spcAft>
        <a:buChar char="»"/>
        <a:defRPr sz="1400">
          <a:solidFill>
            <a:schemeClr val="tx1"/>
          </a:solidFill>
          <a:latin typeface="+mn-lt"/>
        </a:defRPr>
      </a:lvl7pPr>
      <a:lvl8pPr marL="2570597" indent="-172478" algn="l" defTabSz="683989" rtl="0" fontAlgn="base">
        <a:spcBef>
          <a:spcPct val="20000"/>
        </a:spcBef>
        <a:spcAft>
          <a:spcPct val="0"/>
        </a:spcAft>
        <a:buChar char="»"/>
        <a:defRPr sz="1400">
          <a:solidFill>
            <a:schemeClr val="tx1"/>
          </a:solidFill>
          <a:latin typeface="+mn-lt"/>
        </a:defRPr>
      </a:lvl8pPr>
      <a:lvl9pPr marL="2913181" indent="-172478" algn="l" defTabSz="683989" rtl="0" fontAlgn="base">
        <a:spcBef>
          <a:spcPct val="20000"/>
        </a:spcBef>
        <a:spcAft>
          <a:spcPct val="0"/>
        </a:spcAft>
        <a:buChar char="»"/>
        <a:defRPr sz="1400">
          <a:solidFill>
            <a:schemeClr val="tx1"/>
          </a:solidFill>
          <a:latin typeface="+mn-lt"/>
        </a:defRPr>
      </a:lvl9pPr>
    </p:bodyStyle>
    <p:otherStyle>
      <a:defPPr>
        <a:defRPr lang="en-US"/>
      </a:defPPr>
      <a:lvl1pPr marL="0" algn="l" defTabSz="685180" rtl="0" eaLnBrk="1" latinLnBrk="0" hangingPunct="1">
        <a:defRPr sz="1400" kern="1200">
          <a:solidFill>
            <a:schemeClr val="tx1"/>
          </a:solidFill>
          <a:latin typeface="+mn-lt"/>
          <a:ea typeface="+mn-ea"/>
          <a:cs typeface="+mn-cs"/>
        </a:defRPr>
      </a:lvl1pPr>
      <a:lvl2pPr marL="342592" algn="l" defTabSz="685180" rtl="0" eaLnBrk="1" latinLnBrk="0" hangingPunct="1">
        <a:defRPr sz="1400" kern="1200">
          <a:solidFill>
            <a:schemeClr val="tx1"/>
          </a:solidFill>
          <a:latin typeface="+mn-lt"/>
          <a:ea typeface="+mn-ea"/>
          <a:cs typeface="+mn-cs"/>
        </a:defRPr>
      </a:lvl2pPr>
      <a:lvl3pPr marL="685180" algn="l" defTabSz="685180" rtl="0" eaLnBrk="1" latinLnBrk="0" hangingPunct="1">
        <a:defRPr sz="1400" kern="1200">
          <a:solidFill>
            <a:schemeClr val="tx1"/>
          </a:solidFill>
          <a:latin typeface="+mn-lt"/>
          <a:ea typeface="+mn-ea"/>
          <a:cs typeface="+mn-cs"/>
        </a:defRPr>
      </a:lvl3pPr>
      <a:lvl4pPr marL="1027757" algn="l" defTabSz="685180" rtl="0" eaLnBrk="1" latinLnBrk="0" hangingPunct="1">
        <a:defRPr sz="1400" kern="1200">
          <a:solidFill>
            <a:schemeClr val="tx1"/>
          </a:solidFill>
          <a:latin typeface="+mn-lt"/>
          <a:ea typeface="+mn-ea"/>
          <a:cs typeface="+mn-cs"/>
        </a:defRPr>
      </a:lvl4pPr>
      <a:lvl5pPr marL="1370350" algn="l" defTabSz="685180" rtl="0" eaLnBrk="1" latinLnBrk="0" hangingPunct="1">
        <a:defRPr sz="1400" kern="1200">
          <a:solidFill>
            <a:schemeClr val="tx1"/>
          </a:solidFill>
          <a:latin typeface="+mn-lt"/>
          <a:ea typeface="+mn-ea"/>
          <a:cs typeface="+mn-cs"/>
        </a:defRPr>
      </a:lvl5pPr>
      <a:lvl6pPr marL="1712938" algn="l" defTabSz="685180" rtl="0" eaLnBrk="1" latinLnBrk="0" hangingPunct="1">
        <a:defRPr sz="1400" kern="1200">
          <a:solidFill>
            <a:schemeClr val="tx1"/>
          </a:solidFill>
          <a:latin typeface="+mn-lt"/>
          <a:ea typeface="+mn-ea"/>
          <a:cs typeface="+mn-cs"/>
        </a:defRPr>
      </a:lvl6pPr>
      <a:lvl7pPr marL="2055529" algn="l" defTabSz="685180" rtl="0" eaLnBrk="1" latinLnBrk="0" hangingPunct="1">
        <a:defRPr sz="1400" kern="1200">
          <a:solidFill>
            <a:schemeClr val="tx1"/>
          </a:solidFill>
          <a:latin typeface="+mn-lt"/>
          <a:ea typeface="+mn-ea"/>
          <a:cs typeface="+mn-cs"/>
        </a:defRPr>
      </a:lvl7pPr>
      <a:lvl8pPr marL="2398107" algn="l" defTabSz="685180" rtl="0" eaLnBrk="1" latinLnBrk="0" hangingPunct="1">
        <a:defRPr sz="1400" kern="1200">
          <a:solidFill>
            <a:schemeClr val="tx1"/>
          </a:solidFill>
          <a:latin typeface="+mn-lt"/>
          <a:ea typeface="+mn-ea"/>
          <a:cs typeface="+mn-cs"/>
        </a:defRPr>
      </a:lvl8pPr>
      <a:lvl9pPr marL="2740695" algn="l" defTabSz="68518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10000"/>
            <a:lumOff val="90000"/>
          </a:schemeClr>
        </a:solidFill>
        <a:effectLst/>
      </p:bgPr>
    </p:bg>
    <p:spTree>
      <p:nvGrpSpPr>
        <p:cNvPr id="1" name=""/>
        <p:cNvGrpSpPr/>
        <p:nvPr/>
      </p:nvGrpSpPr>
      <p:grpSpPr>
        <a:xfrm>
          <a:off x="0" y="0"/>
          <a:ext cx="0" cy="0"/>
          <a:chOff x="0" y="0"/>
          <a:chExt cx="0" cy="0"/>
        </a:xfrm>
      </p:grpSpPr>
      <p:sp>
        <p:nvSpPr>
          <p:cNvPr id="15" name="Rectangle 14"/>
          <p:cNvSpPr/>
          <p:nvPr/>
        </p:nvSpPr>
        <p:spPr bwMode="auto">
          <a:xfrm>
            <a:off x="4035973" y="194"/>
            <a:ext cx="18766878" cy="3166232"/>
          </a:xfrm>
          <a:prstGeom prst="rect">
            <a:avLst/>
          </a:prstGeom>
          <a:solidFill>
            <a:srgbClr val="66FFFF"/>
          </a:solidFill>
          <a:ln w="9525" cap="flat" cmpd="sng" algn="ctr">
            <a:solidFill>
              <a:schemeClr val="tx1"/>
            </a:solidFill>
            <a:prstDash val="solid"/>
            <a:round/>
            <a:headEnd type="none" w="med" len="med"/>
            <a:tailEnd type="none" w="med" len="med"/>
          </a:ln>
          <a:effectLst/>
        </p:spPr>
        <p:txBody>
          <a:bodyPr vert="horz" wrap="square" lIns="69656" tIns="34826" rIns="69656" bIns="34826" numCol="1" rtlCol="1" anchor="t" anchorCtr="0" compatLnSpc="1">
            <a:prstTxWarp prst="textNoShape">
              <a:avLst/>
            </a:prstTxWarp>
          </a:bodyPr>
          <a:lstStyle/>
          <a:p>
            <a:pPr defTabSz="3343677"/>
            <a:endParaRPr lang="fa-IR" dirty="0" smtClean="0"/>
          </a:p>
        </p:txBody>
      </p:sp>
      <p:graphicFrame>
        <p:nvGraphicFramePr>
          <p:cNvPr id="28" name="Content Placeholder 27"/>
          <p:cNvGraphicFramePr>
            <a:graphicFrameLocks noGrp="1"/>
          </p:cNvGraphicFramePr>
          <p:nvPr>
            <p:ph sz="half" idx="2"/>
          </p:nvPr>
        </p:nvGraphicFramePr>
        <p:xfrm>
          <a:off x="4395246" y="19433979"/>
          <a:ext cx="4866779" cy="370048"/>
        </p:xfrm>
        <a:graphic>
          <a:graphicData uri="http://schemas.openxmlformats.org/drawingml/2006/table">
            <a:tbl>
              <a:tblPr rtl="1"/>
              <a:tblGrid>
                <a:gridCol w="1971606"/>
                <a:gridCol w="1971606"/>
                <a:gridCol w="923567"/>
              </a:tblGrid>
              <a:tr h="148590">
                <a:tc rowSpan="2">
                  <a:txBody>
                    <a:bodyPr/>
                    <a:lstStyle/>
                    <a:p>
                      <a:pPr algn="ctr" rtl="0" hangingPunct="0">
                        <a:spcAft>
                          <a:spcPts val="0"/>
                        </a:spcAft>
                      </a:pPr>
                      <a:endParaRPr lang="ar-SA" sz="1000">
                        <a:latin typeface="Ira"/>
                        <a:ea typeface="Times New Roman"/>
                        <a:cs typeface="B Nazanin"/>
                      </a:endParaRPr>
                    </a:p>
                  </a:txBody>
                  <a:tcPr marL="53339" marR="53339" marT="0" marB="0">
                    <a:lnL>
                      <a:noFill/>
                    </a:lnL>
                    <a:lnR>
                      <a:noFill/>
                    </a:lnR>
                    <a:lnT>
                      <a:noFill/>
                    </a:lnT>
                    <a:lnB>
                      <a:noFill/>
                    </a:lnB>
                  </a:tcPr>
                </a:tc>
                <a:tc>
                  <a:txBody>
                    <a:bodyPr/>
                    <a:lstStyle/>
                    <a:p>
                      <a:pPr algn="ctr" rtl="0" hangingPunct="0">
                        <a:spcAft>
                          <a:spcPts val="0"/>
                        </a:spcAft>
                      </a:pPr>
                      <a:endParaRPr lang="ar-SA" sz="1000">
                        <a:latin typeface="Ira"/>
                        <a:ea typeface="Times New Roman"/>
                        <a:cs typeface="B Nazanin"/>
                      </a:endParaRPr>
                    </a:p>
                  </a:txBody>
                  <a:tcPr marL="53339" marR="53339" marT="0" marB="0">
                    <a:lnL>
                      <a:noFill/>
                    </a:lnL>
                    <a:lnR>
                      <a:noFill/>
                    </a:lnR>
                    <a:lnT>
                      <a:noFill/>
                    </a:lnT>
                    <a:lnB>
                      <a:noFill/>
                    </a:lnB>
                  </a:tcPr>
                </a:tc>
                <a:tc rowSpan="2">
                  <a:txBody>
                    <a:bodyPr/>
                    <a:lstStyle/>
                    <a:p>
                      <a:pPr algn="ctr" rtl="0" hangingPunct="0">
                        <a:spcAft>
                          <a:spcPts val="0"/>
                        </a:spcAft>
                      </a:pPr>
                      <a:endParaRPr lang="ar-SA" sz="1000">
                        <a:latin typeface="Ira"/>
                        <a:ea typeface="Times New Roman"/>
                        <a:cs typeface="B Nazanin"/>
                      </a:endParaRPr>
                    </a:p>
                  </a:txBody>
                  <a:tcPr marL="53339" marR="53339" marT="0" marB="0">
                    <a:lnL>
                      <a:noFill/>
                    </a:lnL>
                    <a:lnR>
                      <a:noFill/>
                    </a:lnR>
                    <a:lnT>
                      <a:noFill/>
                    </a:lnT>
                    <a:lnB>
                      <a:noFill/>
                    </a:lnB>
                  </a:tcPr>
                </a:tc>
              </a:tr>
              <a:tr h="217648">
                <a:tc vMerge="1">
                  <a:txBody>
                    <a:bodyPr/>
                    <a:lstStyle/>
                    <a:p>
                      <a:pPr rtl="1"/>
                      <a:endParaRPr lang="fa-IR"/>
                    </a:p>
                  </a:txBody>
                  <a:tcPr/>
                </a:tc>
                <a:tc>
                  <a:txBody>
                    <a:bodyPr/>
                    <a:lstStyle/>
                    <a:p>
                      <a:pPr algn="ctr" rtl="0" hangingPunct="0">
                        <a:spcAft>
                          <a:spcPts val="0"/>
                        </a:spcAft>
                      </a:pPr>
                      <a:endParaRPr lang="ar-SA" sz="1000" dirty="0">
                        <a:latin typeface="Ira"/>
                        <a:ea typeface="Times New Roman"/>
                        <a:cs typeface="B Nazanin"/>
                      </a:endParaRPr>
                    </a:p>
                  </a:txBody>
                  <a:tcPr marL="53339" marR="53339" marT="0" marB="0">
                    <a:lnL>
                      <a:noFill/>
                    </a:lnL>
                    <a:lnR>
                      <a:noFill/>
                    </a:lnR>
                    <a:lnT>
                      <a:noFill/>
                    </a:lnT>
                    <a:lnB>
                      <a:noFill/>
                    </a:lnB>
                  </a:tcPr>
                </a:tc>
                <a:tc vMerge="1">
                  <a:txBody>
                    <a:bodyPr/>
                    <a:lstStyle/>
                    <a:p>
                      <a:pPr rtl="1"/>
                      <a:endParaRPr lang="fa-IR"/>
                    </a:p>
                  </a:txBody>
                  <a:tcPr/>
                </a:tc>
              </a:tr>
            </a:tbl>
          </a:graphicData>
        </a:graphic>
      </p:graphicFrame>
      <p:sp>
        <p:nvSpPr>
          <p:cNvPr id="40" name="TextBox 39"/>
          <p:cNvSpPr txBox="1"/>
          <p:nvPr/>
        </p:nvSpPr>
        <p:spPr>
          <a:xfrm>
            <a:off x="12655235" y="9411281"/>
            <a:ext cx="11347766" cy="18798536"/>
          </a:xfrm>
          <a:prstGeom prst="rect">
            <a:avLst/>
          </a:prstGeom>
          <a:noFill/>
        </p:spPr>
        <p:txBody>
          <a:bodyPr wrap="square" lIns="69656" tIns="34826" rIns="69656" bIns="34826" rtlCol="1">
            <a:spAutoFit/>
          </a:bodyPr>
          <a:lstStyle/>
          <a:p>
            <a:pPr algn="r" rtl="1"/>
            <a:r>
              <a:rPr lang="fa-IR" sz="6000" b="1" dirty="0" smtClean="0">
                <a:cs typeface="B Zar" pitchFamily="2" charset="-78"/>
              </a:rPr>
              <a:t>مقدمه</a:t>
            </a:r>
            <a:r>
              <a:rPr lang="fa-IR" sz="5400" b="1" dirty="0" smtClean="0">
                <a:cs typeface="B Zar" pitchFamily="2" charset="-78"/>
              </a:rPr>
              <a:t> </a:t>
            </a:r>
            <a:endParaRPr lang="fa-IR" sz="2400" b="1" dirty="0" smtClean="0">
              <a:cs typeface="B Zar" pitchFamily="2" charset="-78"/>
            </a:endParaRPr>
          </a:p>
          <a:p>
            <a:pPr algn="r" rtl="1"/>
            <a:endParaRPr lang="fa-IR" sz="2900" b="1" dirty="0" smtClean="0">
              <a:cs typeface="B Zar" pitchFamily="2" charset="-78"/>
            </a:endParaRPr>
          </a:p>
          <a:p>
            <a:pPr algn="justLow" rtl="1"/>
            <a:r>
              <a:rPr lang="ar-DZ" sz="2400" b="1" dirty="0">
                <a:cs typeface="B Zar" pitchFamily="2" charset="-78"/>
              </a:rPr>
              <a:t>یکی از عوامل موثری که متخصصان تعلیم و تربیت در سال‌های اخیر به آن توجه فراوانی داشته اند، بررسی عوامل موثر بر پیشرفت تحصیلی دانش آموزان به ویژه "شناخت" و "انگیزش" می باشد. یکی از نظریه‌های قابل توجه در این زمینه، نظریه یادگیری خودتنظیمی است. چارچوب اصلی این نظریه بر این اساس استوار است که دانش آموزان چگونه از نظر باورهای فراشناختی، انگیزشی و رفتاری یادگیری خود را سازماندهی می کنند(لنینبرینک و پنتریچ، 2002؛ به نقل از حافظی و همکاران،1390). راهبردهای یادگیری خودتنظیمی نوعی یادگیری است که در آن دانش آموزان به جای آن که برای کسب مهارت و دانش بر معلمان، والدین یا دیگر عوامل آموزشی تکیه کنند، شخصا کوشش‌های خود را شروع و هدایت می کنند(زیمر من،2000؛ به نقل از نیکوس و جرج، 2005). یادگیری خودتنظیمی یک موضوع مهم برای یادگیری انسان است(اومن چی، 2006). اجراي يادگيري خودتنظيمي نيازمند فراهم شدن بستر و سازوكارهاي مناسب است. این مقاله به يك سازوکار پيشنهادي اجرا شده براي یادگیری خودانگیخته مي‌پردازد. </a:t>
            </a:r>
            <a:endParaRPr lang="en-US" sz="2400" b="1" dirty="0">
              <a:cs typeface="B Zar" pitchFamily="2" charset="-78"/>
            </a:endParaRPr>
          </a:p>
          <a:p>
            <a:pPr algn="justLow" rtl="1"/>
            <a:endParaRPr lang="fa-IR" sz="2400" b="1" dirty="0" smtClean="0">
              <a:cs typeface="B Zar" pitchFamily="2" charset="-78"/>
            </a:endParaRPr>
          </a:p>
          <a:p>
            <a:pPr algn="justLow" rtl="1"/>
            <a:r>
              <a:rPr lang="fa-IR" sz="2400" b="1" dirty="0" smtClean="0">
                <a:cs typeface="B Zar" pitchFamily="2" charset="-78"/>
              </a:rPr>
              <a:t>یکی </a:t>
            </a:r>
            <a:r>
              <a:rPr lang="fa-IR" sz="2400" b="1" dirty="0">
                <a:cs typeface="B Zar" pitchFamily="2" charset="-78"/>
              </a:rPr>
              <a:t>از سازوکارهایی که مدرسه و یا معلم می تواند جهت یادگیری خودتنظیمی به کار ببرد گواهینامه‌های یادگیری است. گواهینامه‌های یادگیری، گواهینامه‌های شفاف، مشخص و کاربردی هستند که از يك سو با هدف</a:t>
            </a:r>
            <a:r>
              <a:rPr lang="ar-SA" sz="2400" b="1" dirty="0">
                <a:cs typeface="B Zar" pitchFamily="2" charset="-78"/>
              </a:rPr>
              <a:t> ایجاد علاقه و انگیزه در دانش آموزان، و از سوي ديگر براي سنجش پيشرفت و استعداد يابي دانش آموزان </a:t>
            </a:r>
            <a:r>
              <a:rPr lang="fa-IR" sz="2400" b="1" dirty="0" smtClean="0">
                <a:cs typeface="B Zar" pitchFamily="2" charset="-78"/>
              </a:rPr>
              <a:t>در قالب یک کارت </a:t>
            </a:r>
            <a:r>
              <a:rPr lang="ar-SA" sz="2400" b="1" dirty="0" smtClean="0">
                <a:cs typeface="B Zar" pitchFamily="2" charset="-78"/>
              </a:rPr>
              <a:t>صادر </a:t>
            </a:r>
            <a:r>
              <a:rPr lang="ar-SA" sz="2400" b="1" dirty="0" smtClean="0">
                <a:cs typeface="B Zar" pitchFamily="2" charset="-78"/>
              </a:rPr>
              <a:t>می‌شود. </a:t>
            </a:r>
            <a:r>
              <a:rPr lang="ar-SA" sz="2400" b="1" dirty="0">
                <a:cs typeface="B Zar" pitchFamily="2" charset="-78"/>
              </a:rPr>
              <a:t>گواهینامه‌های یادگیری، در سه دسته اصلي دانشی، مهارتی و رفتاري قرار مي گيرد. بخشي از گواهينامه‌ها با توجه به اجراي رويكرد تركيبي در مدرسه (</a:t>
            </a:r>
            <a:r>
              <a:rPr lang="ar-DZ" sz="2400" b="1" dirty="0" smtClean="0">
                <a:cs typeface="B Zar" pitchFamily="2" charset="-78"/>
              </a:rPr>
              <a:t>مجیدی</a:t>
            </a:r>
            <a:r>
              <a:rPr lang="fa-IR" sz="2400" b="1" dirty="0" smtClean="0">
                <a:cs typeface="B Zar" pitchFamily="2" charset="-78"/>
              </a:rPr>
              <a:t>، </a:t>
            </a:r>
            <a:r>
              <a:rPr lang="ar-DZ" sz="2400" b="1" dirty="0" smtClean="0">
                <a:cs typeface="B Zar" pitchFamily="2" charset="-78"/>
              </a:rPr>
              <a:t>1391</a:t>
            </a:r>
            <a:r>
              <a:rPr lang="ar-DZ" sz="2400" b="1" dirty="0">
                <a:cs typeface="B Zar" pitchFamily="2" charset="-78"/>
              </a:rPr>
              <a:t>)</a:t>
            </a:r>
            <a:r>
              <a:rPr lang="ar-SA" sz="2400" b="1" dirty="0">
                <a:cs typeface="B Zar" pitchFamily="2" charset="-78"/>
              </a:rPr>
              <a:t>،به صورت تركيبي، و بخشي نيز در قالب موضوعات درسي تعريف </a:t>
            </a:r>
            <a:r>
              <a:rPr lang="ar-SA" sz="2400" b="1" dirty="0" smtClean="0">
                <a:cs typeface="B Zar" pitchFamily="2" charset="-78"/>
              </a:rPr>
              <a:t>مي‌شوند</a:t>
            </a:r>
            <a:r>
              <a:rPr lang="fa-IR" sz="2400" b="1" dirty="0" smtClean="0">
                <a:cs typeface="B Zar" pitchFamily="2" charset="-78"/>
              </a:rPr>
              <a:t>(شکل </a:t>
            </a:r>
            <a:r>
              <a:rPr lang="fa-IR" sz="2400" b="1" dirty="0" smtClean="0">
                <a:cs typeface="B Zar" pitchFamily="2" charset="-78"/>
              </a:rPr>
              <a:t>1)</a:t>
            </a:r>
            <a:r>
              <a:rPr lang="ar-SA" sz="2400" b="1" dirty="0" smtClean="0">
                <a:cs typeface="B Zar" pitchFamily="2" charset="-78"/>
              </a:rPr>
              <a:t>. </a:t>
            </a:r>
            <a:endParaRPr lang="fa-IR" sz="2400" b="1" dirty="0" smtClean="0">
              <a:cs typeface="B Zar" pitchFamily="2" charset="-78"/>
            </a:endParaRPr>
          </a:p>
          <a:p>
            <a:pPr algn="justLow" rtl="1"/>
            <a:endParaRPr lang="fa-IR" sz="2400" b="1" dirty="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endParaRPr lang="fa-IR" sz="2400" b="1" dirty="0" smtClean="0">
              <a:cs typeface="B Zar" pitchFamily="2" charset="-78"/>
            </a:endParaRPr>
          </a:p>
          <a:p>
            <a:pPr algn="justLow" rtl="1"/>
            <a:endParaRPr lang="en-US" sz="2400" b="1" dirty="0">
              <a:cs typeface="B Zar" pitchFamily="2" charset="-78"/>
            </a:endParaRPr>
          </a:p>
          <a:p>
            <a:pPr algn="justLow" rtl="1"/>
            <a:endParaRPr lang="fa-IR" sz="2400" b="1" dirty="0" smtClean="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r>
              <a:rPr lang="ar-SA" sz="2400" b="1" dirty="0" smtClean="0">
                <a:cs typeface="B Zar" pitchFamily="2" charset="-78"/>
              </a:rPr>
              <a:t>فهرست </a:t>
            </a:r>
            <a:r>
              <a:rPr lang="ar-SA" sz="2400" b="1" dirty="0">
                <a:cs typeface="B Zar" pitchFamily="2" charset="-78"/>
              </a:rPr>
              <a:t>عناوین گواهینامه‌ها به همراه اهداف و معیارهای صدور هر گواهینامه، به صورت شفاف در معرض ديد دانش‌آموزان، خانواده‌ها و مربيان قرار دارد. بسته به نوع گواهينامه، بررسي شرايط احراز مي‌تواند توسط معلم، كادر مدرسه و خانواده‌ انجام شود.گواهينامه‌ها محدود به فهرست تعريف شده نيستند، و در صورتی که دانش،‌ مهارت و رفتاری شاخص در يك دانش آموز شكل گيرد كه در فهرست نيست، مربي با هماهنگي مسئول گواهينامه‌ها در مدرسه، به تعريف گواهينامه جديد مبادرت مي‌كند. گواهينامه‌ها، مي‌تواند به صورت فردي، يا گروهي (يك گروه دريافت كننده گواهينامه باشد؛ نظير گواهينامه سرود يا نمايش) و در سطوح مختلفي صادر </a:t>
            </a:r>
            <a:r>
              <a:rPr lang="ar-SA" sz="2400" b="1" dirty="0" smtClean="0">
                <a:cs typeface="B Zar" pitchFamily="2" charset="-78"/>
              </a:rPr>
              <a:t>شوند</a:t>
            </a:r>
            <a:r>
              <a:rPr lang="fa-IR" sz="2400" b="1" dirty="0" smtClean="0">
                <a:cs typeface="B Zar" pitchFamily="2" charset="-78"/>
              </a:rPr>
              <a:t>. </a:t>
            </a:r>
            <a:r>
              <a:rPr lang="ar-SA" sz="2400" b="1" dirty="0" smtClean="0">
                <a:cs typeface="B Zar" pitchFamily="2" charset="-78"/>
              </a:rPr>
              <a:t>اندازه </a:t>
            </a:r>
            <a:r>
              <a:rPr lang="ar-SA" sz="2400" b="1" dirty="0">
                <a:cs typeface="B Zar" pitchFamily="2" charset="-78"/>
              </a:rPr>
              <a:t>كارت به رده گواهينامه بستگي دارد</a:t>
            </a:r>
            <a:r>
              <a:rPr lang="ar-SA" sz="2400" b="1" dirty="0" smtClean="0">
                <a:cs typeface="B Zar" pitchFamily="2" charset="-78"/>
              </a:rPr>
              <a:t>.</a:t>
            </a:r>
            <a:r>
              <a:rPr lang="fa-IR" sz="2400" b="1" dirty="0" smtClean="0">
                <a:cs typeface="B Zar" pitchFamily="2" charset="-78"/>
              </a:rPr>
              <a:t> گواهينامه هاي هر دانش آموز در محل مناسب در كلاس نصب مي شود. </a:t>
            </a:r>
          </a:p>
          <a:p>
            <a:pPr algn="justLow" rtl="1"/>
            <a:endParaRPr lang="fa-IR" sz="2400" b="1" dirty="0" smtClean="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endParaRPr lang="fa-IR" sz="2400" b="1" dirty="0" smtClean="0">
              <a:cs typeface="B Zar" pitchFamily="2" charset="-78"/>
            </a:endParaRPr>
          </a:p>
          <a:p>
            <a:pPr algn="justLow" rtl="1"/>
            <a:endParaRPr lang="fa-IR" sz="2400" b="1" dirty="0">
              <a:cs typeface="B Zar" pitchFamily="2" charset="-78"/>
            </a:endParaRPr>
          </a:p>
          <a:p>
            <a:pPr algn="justLow" rtl="1"/>
            <a:r>
              <a:rPr lang="ar-SA" sz="2400" b="1" dirty="0" smtClean="0">
                <a:cs typeface="B Zar" pitchFamily="2" charset="-78"/>
              </a:rPr>
              <a:t>گواهینامه‌های </a:t>
            </a:r>
            <a:r>
              <a:rPr lang="ar-SA" sz="2400" b="1" dirty="0">
                <a:cs typeface="B Zar" pitchFamily="2" charset="-78"/>
              </a:rPr>
              <a:t>یادگیری، عمدتا محدود به یک پايه تحصیلی نمی شوند، و اعتبار آنها در سالهاي تحصيلي بعدي نيز باقي مي‌ماند. همچنين دريافت گواهينامه‌هاي مربوط به دروس يك پايه، محدود به همان پايه نيست و دانش آموزان پايه‌هاي پائين تر نيز در صورت احراز، مي‌توانند آنها را دريافت كنند. برای اجرای مطلوب گواهینامه‌های یادگیری، تعامل میان اولیای مدرسه و همچنین اولیای مدرسه و خانواده ضروری است. گواهينامه‌ها مي‌تواند فضائي را فراهم كند كه هر دانش آموز با توجه به استعداد، علاقه و توان خود، در زمينه‌هاي مختلفي در مدرسه به صورت خودانگيخته به تلاش بپردازد. نقش خود دانش‌آموز در انتخاب مسير، ‌ارزيابي خود از خود،‌ ارزش‌يابي متفاوت، تنوع فعاليتها و برنامه‌ها، از ملزوماتي هستند كه باید در بستر برنامه درسي مدرسه، براي تحقق گواهینامه‌های یادگیری، فراهم ‌شوند. </a:t>
            </a:r>
            <a:endParaRPr lang="fa-IR" sz="2400" b="1" dirty="0" smtClean="0">
              <a:cs typeface="B Zar" pitchFamily="2" charset="-78"/>
            </a:endParaRPr>
          </a:p>
        </p:txBody>
      </p:sp>
      <p:pic>
        <p:nvPicPr>
          <p:cNvPr id="10" name="Picture 9" descr="anjoman.jpg"/>
          <p:cNvPicPr>
            <a:picLocks noChangeAspect="1"/>
          </p:cNvPicPr>
          <p:nvPr/>
        </p:nvPicPr>
        <p:blipFill>
          <a:blip r:embed="rId3"/>
          <a:stretch>
            <a:fillRect/>
          </a:stretch>
        </p:blipFill>
        <p:spPr>
          <a:xfrm>
            <a:off x="3" y="192"/>
            <a:ext cx="4035969" cy="3166237"/>
          </a:xfrm>
          <a:prstGeom prst="rect">
            <a:avLst/>
          </a:prstGeom>
        </p:spPr>
      </p:pic>
      <p:sp>
        <p:nvSpPr>
          <p:cNvPr id="14" name="TextBox 13"/>
          <p:cNvSpPr txBox="1"/>
          <p:nvPr/>
        </p:nvSpPr>
        <p:spPr>
          <a:xfrm>
            <a:off x="5393268" y="457201"/>
            <a:ext cx="14698133" cy="1670770"/>
          </a:xfrm>
          <a:prstGeom prst="rect">
            <a:avLst/>
          </a:prstGeom>
          <a:solidFill>
            <a:srgbClr val="66FFFF"/>
          </a:solidFill>
        </p:spPr>
        <p:txBody>
          <a:bodyPr wrap="square" lIns="69656" tIns="34826" rIns="69656" bIns="34826" rtlCol="1">
            <a:spAutoFit/>
          </a:bodyPr>
          <a:lstStyle/>
          <a:p>
            <a:pPr algn="ctr" rtl="1"/>
            <a:r>
              <a:rPr lang="fa-IR" sz="5000" dirty="0" smtClean="0">
                <a:cs typeface="B Zar" pitchFamily="2" charset="-78"/>
              </a:rPr>
              <a:t>دوازدهمین همایش ملی مطالعات برنامه درسی ایران</a:t>
            </a:r>
          </a:p>
          <a:p>
            <a:pPr algn="ctr" rtl="1"/>
            <a:r>
              <a:rPr lang="fa-IR" sz="5400" b="1" dirty="0" smtClean="0">
                <a:cs typeface="B Zar" pitchFamily="2" charset="-78"/>
              </a:rPr>
              <a:t>تغییر در برنامه درسی دوره های تحصیلی آموزش و پرورش</a:t>
            </a:r>
            <a:endParaRPr lang="fa-IR" sz="5400" b="1" dirty="0">
              <a:cs typeface="B Zar" pitchFamily="2" charset="-78"/>
            </a:endParaRPr>
          </a:p>
        </p:txBody>
      </p:sp>
      <p:sp>
        <p:nvSpPr>
          <p:cNvPr id="17" name="TextBox 16"/>
          <p:cNvSpPr txBox="1"/>
          <p:nvPr/>
        </p:nvSpPr>
        <p:spPr>
          <a:xfrm>
            <a:off x="882870" y="3835898"/>
            <a:ext cx="22607752" cy="2193990"/>
          </a:xfrm>
          <a:prstGeom prst="rect">
            <a:avLst/>
          </a:prstGeom>
          <a:noFill/>
        </p:spPr>
        <p:txBody>
          <a:bodyPr wrap="square" lIns="69656" tIns="34826" rIns="69656" bIns="34826" rtlCol="1">
            <a:spAutoFit/>
          </a:bodyPr>
          <a:lstStyle/>
          <a:p>
            <a:pPr algn="ctr"/>
            <a:r>
              <a:rPr lang="ar-DZ" sz="6900" b="1" dirty="0" smtClean="0">
                <a:cs typeface="B Zar" pitchFamily="2" charset="-78"/>
              </a:rPr>
              <a:t>گواهینامه‌های </a:t>
            </a:r>
            <a:r>
              <a:rPr lang="ar-DZ" sz="6900" b="1" dirty="0">
                <a:cs typeface="B Zar" pitchFamily="2" charset="-78"/>
              </a:rPr>
              <a:t>یادگیری: سازوکاری برای یادگیری با خود تنظیمی و سرعت حرکت مستقل مبتنی بر توان </a:t>
            </a:r>
            <a:r>
              <a:rPr lang="ar-DZ" sz="6900" b="1" dirty="0" smtClean="0">
                <a:cs typeface="B Zar" pitchFamily="2" charset="-78"/>
              </a:rPr>
              <a:t>شاگرد</a:t>
            </a:r>
            <a:endParaRPr lang="en-US" sz="6900" b="1" dirty="0">
              <a:cs typeface="B Zar" pitchFamily="2" charset="-78"/>
            </a:endParaRPr>
          </a:p>
        </p:txBody>
      </p:sp>
      <p:sp>
        <p:nvSpPr>
          <p:cNvPr id="18" name="TextBox 17"/>
          <p:cNvSpPr txBox="1"/>
          <p:nvPr/>
        </p:nvSpPr>
        <p:spPr>
          <a:xfrm>
            <a:off x="3302338" y="6533634"/>
            <a:ext cx="18256469" cy="2563322"/>
          </a:xfrm>
          <a:prstGeom prst="rect">
            <a:avLst/>
          </a:prstGeom>
          <a:noFill/>
        </p:spPr>
        <p:txBody>
          <a:bodyPr wrap="square" lIns="69656" tIns="34826" rIns="69656" bIns="34826" rtlCol="1">
            <a:spAutoFit/>
          </a:bodyPr>
          <a:lstStyle/>
          <a:p>
            <a:pPr algn="ctr" rtl="1"/>
            <a:r>
              <a:rPr lang="ar-DZ" sz="5400" dirty="0">
                <a:cs typeface="B Zar" pitchFamily="2" charset="-78"/>
              </a:rPr>
              <a:t>اردوان مجیدی، موسسه مطالعات راهبردی فناوری اطلاعات؛ و مدرسه حکمت بابلسر</a:t>
            </a:r>
            <a:endParaRPr lang="fa-IR" sz="5400" dirty="0">
              <a:cs typeface="B Zar" pitchFamily="2" charset="-78"/>
            </a:endParaRPr>
          </a:p>
          <a:p>
            <a:pPr algn="ctr" rtl="1"/>
            <a:r>
              <a:rPr lang="ar-DZ" sz="5400" dirty="0">
                <a:cs typeface="B Zar" pitchFamily="2" charset="-78"/>
              </a:rPr>
              <a:t>منصوره ایران نژاد، موسسه مطالعات راهبردی فناوری اطلاعات؛ و مدرسه حکمت بابلسر</a:t>
            </a:r>
            <a:endParaRPr lang="fa-IR" sz="5400" dirty="0">
              <a:cs typeface="B Zar" pitchFamily="2" charset="-78"/>
            </a:endParaRPr>
          </a:p>
          <a:p>
            <a:pPr algn="ctr" rtl="1"/>
            <a:r>
              <a:rPr lang="ar-DZ" sz="5400" dirty="0">
                <a:cs typeface="B Zar" pitchFamily="2" charset="-78"/>
              </a:rPr>
              <a:t>سپيده باقري، موسسه مطالعات راهبردی فناوری اطلاعات؛ و مدرسه حکمت بابلسر</a:t>
            </a:r>
            <a:endParaRPr lang="fa-IR" sz="5400" dirty="0">
              <a:cs typeface="B Zar" pitchFamily="2" charset="-78"/>
            </a:endParaRPr>
          </a:p>
        </p:txBody>
      </p:sp>
      <p:sp>
        <p:nvSpPr>
          <p:cNvPr id="19" name="TextBox 18"/>
          <p:cNvSpPr txBox="1"/>
          <p:nvPr/>
        </p:nvSpPr>
        <p:spPr>
          <a:xfrm>
            <a:off x="616374" y="9639881"/>
            <a:ext cx="11354509" cy="13443224"/>
          </a:xfrm>
          <a:prstGeom prst="rect">
            <a:avLst/>
          </a:prstGeom>
          <a:noFill/>
        </p:spPr>
        <p:txBody>
          <a:bodyPr wrap="square" lIns="69656" tIns="34826" rIns="69656" bIns="34826" rtlCol="1">
            <a:spAutoFit/>
          </a:bodyPr>
          <a:lstStyle/>
          <a:p>
            <a:pPr algn="r" rtl="1"/>
            <a:r>
              <a:rPr lang="fa-IR" sz="6000" b="1" dirty="0" smtClean="0">
                <a:cs typeface="B Zar" pitchFamily="2" charset="-78"/>
              </a:rPr>
              <a:t>یافته های پژوهش</a:t>
            </a:r>
            <a:endParaRPr lang="fa-IR" sz="2800" b="1" dirty="0">
              <a:cs typeface="B Zar" pitchFamily="2" charset="-78"/>
            </a:endParaRPr>
          </a:p>
          <a:p>
            <a:pPr algn="r" rtl="1"/>
            <a:endParaRPr lang="fa-IR" sz="2900" b="1" dirty="0" smtClean="0">
              <a:cs typeface="B Zar" pitchFamily="2" charset="-78"/>
            </a:endParaRPr>
          </a:p>
          <a:p>
            <a:pPr algn="justLow" rtl="1"/>
            <a:r>
              <a:rPr lang="fa-IR" sz="2400" b="1" dirty="0">
                <a:cs typeface="B Zar" pitchFamily="2" charset="-78"/>
              </a:rPr>
              <a:t>اجراي گواهينامه‌ها در سطح كلاسهاي مختلف، بازخوردهاي مختلفي داشته است. اما ايجاد شوق بسيار زياد دانش‌آموزان براي دريافت گواهينامه‌هاي بيشتر، در تمام كلاسها و پايه‌ها مشترك، و به وضوح قابل مشاهده است. احساس کسب پاداش به هنگام گرفتن گواهینامه توسط دانش آموزان، توجه به تفاوت‌های فردی آنها، توجه به توانائي‌های دانش آموز توسط آنها، آزادی عمل برای ارتقا به سطوح بالاتر، عدم اجبار،‌ رقابت بين دانش آموزان، و مواردی نظیر اینها، سبب می شوند که گواهینامه‌های یادگیری دارای ارزش انگیزشی زیادی باشند. اهداف و ملاک‌های از پیش تعیین شده گواهینامه‌ها سبب می شود که دانش آموز با یادگیری خودتنظیمی و فعال به یادگیری ترغیب شود. </a:t>
            </a:r>
            <a:endParaRPr lang="fa-IR" sz="2400" b="1" dirty="0" smtClean="0">
              <a:cs typeface="B Zar" pitchFamily="2" charset="-78"/>
            </a:endParaRPr>
          </a:p>
          <a:p>
            <a:pPr algn="justLow" rtl="1"/>
            <a:endParaRPr lang="en-US" sz="2400" b="1" dirty="0">
              <a:cs typeface="B Zar" pitchFamily="2" charset="-78"/>
            </a:endParaRPr>
          </a:p>
          <a:p>
            <a:pPr algn="justLow" rtl="1"/>
            <a:r>
              <a:rPr lang="fa-IR" sz="2400" b="1" dirty="0">
                <a:cs typeface="B Zar" pitchFamily="2" charset="-78"/>
              </a:rPr>
              <a:t>از مشكلات و معایب گواهینامه‌ها این است که چنانچه معیارها و اهداف مشخص و شفافی برای اخذ گواهینامه‌ها تعریف نشود، و سیستمی برای مدیریت ارائه و ثبت گواهینامه‌های دریافتی دانش آموزان موجود نباشد، منجر به پیچیدگی و سردرگمی در مدیریت گواهینامه‌ها و فرایند اعطای آن خواهد شد. همچنین اگر موضوع گواهینامه‌ها در یک مدرسه صرفا به اعطای آن به دانش آموزان محدود شود، و نتوان هیچ کاربرد و استفاده عملی از آنها داشت، این منجر به بی‌انگیزگی در تلاش به کسب سایر گواهینامه‌ها می‌شود. براي جبران اين مورد اخير، در ايفاي نقش كاربردي دانش آموزان، اخذ برخي از گواهينامه‌ها ملاك قرار داده شد. همچنين اخذ برخي از گواهينامه‌ها، دانش آموزان را از طي كردن فرايند فرمال درسي در برخي از دروس (نظير شركت در امتحان)، خارج ساخت. </a:t>
            </a:r>
            <a:endParaRPr lang="fa-IR" sz="2400" b="1" dirty="0" smtClean="0">
              <a:cs typeface="B Zar" pitchFamily="2" charset="-78"/>
            </a:endParaRPr>
          </a:p>
          <a:p>
            <a:pPr algn="justLow" rtl="1"/>
            <a:endParaRPr lang="fa-IR" sz="2400" b="1" dirty="0" smtClean="0">
              <a:cs typeface="B Zar" pitchFamily="2" charset="-78"/>
            </a:endParaRPr>
          </a:p>
          <a:p>
            <a:pPr algn="justLow" rtl="1"/>
            <a:endParaRPr lang="fa-IR" sz="2400" b="1" dirty="0" smtClean="0">
              <a:cs typeface="B Zar" pitchFamily="2" charset="-78"/>
            </a:endParaRPr>
          </a:p>
          <a:p>
            <a:pPr algn="r" rtl="1"/>
            <a:r>
              <a:rPr lang="fa-IR" sz="6000" b="1" dirty="0" smtClean="0">
                <a:cs typeface="B Zar" pitchFamily="2" charset="-78"/>
              </a:rPr>
              <a:t>نتیجه گیری</a:t>
            </a:r>
          </a:p>
          <a:p>
            <a:pPr algn="r" rtl="1"/>
            <a:endParaRPr lang="en-US" sz="2400" b="1" dirty="0">
              <a:cs typeface="B Zar" pitchFamily="2" charset="-78"/>
            </a:endParaRPr>
          </a:p>
          <a:p>
            <a:pPr algn="justLow" rtl="1"/>
            <a:r>
              <a:rPr lang="ar-SA" sz="2400" b="1" dirty="0">
                <a:cs typeface="B Zar" pitchFamily="2" charset="-78"/>
              </a:rPr>
              <a:t>گواهينامه‌هاي يادگيري یکی از  سازوکارهای مهمي است که معلم می تواند برای یادگیری خود انگیخته و خودتنظیمی، و افزايش سرعت حرکت مستقل مبتنی بر توان شاگرد در کلاس درس، اجرا نماید. گواهینامه‌های یادگیری، گواهینامه‌های شفاف و مشخص و کاربردی است که با هدف ایجاد علاقه و انگیزه در دانش آموزان صادر می‌شود. این گواهینامه‌ها با توجه به ویژگی شفاف بودن، تداوم داشتن، عدم محدویت برای کسب گواهینامه، توجه و احترام به تفاوت‌های فردی دانش آموزان، ایجاد رقابت سالم در کلاس درس، جلب توجه خانواده و معلمين به پيشرفت دانش آموز، توجه به وجوه مثبت پيشرفت، امكان ارتقا به سطوح بالاتر مستقل از پايه تحصيلي،‌ امكان پوشش مفاد خارج از كتاب درسي، امكان حركت دانش آموز در جهت گيري مبتني بر علايق، و با سرعت مبتني بر توان خود،‌ مي‌توانند در تغيير فضاي مدرسه و فرايند يادگيري نقش بسيار موثري را ايفا كنند. ضمن آنكه اين رويكرد مي‌تواند در تحول نرم رويكرد موضوع محور مدارس،‌ به رويكرد تركيبي، پروژه محور و آموزش چند سطحي، به عنوان يك سازوكار تحول دهنده محسوب شود. </a:t>
            </a:r>
            <a:endParaRPr lang="en-US" sz="2400" b="1" dirty="0">
              <a:cs typeface="B Zar" pitchFamily="2" charset="-78"/>
            </a:endParaRPr>
          </a:p>
        </p:txBody>
      </p:sp>
      <p:sp>
        <p:nvSpPr>
          <p:cNvPr id="20" name="TextBox 19"/>
          <p:cNvSpPr txBox="1"/>
          <p:nvPr/>
        </p:nvSpPr>
        <p:spPr>
          <a:xfrm>
            <a:off x="616371" y="23772927"/>
            <a:ext cx="11354509" cy="7041471"/>
          </a:xfrm>
          <a:prstGeom prst="rect">
            <a:avLst/>
          </a:prstGeom>
          <a:noFill/>
        </p:spPr>
        <p:txBody>
          <a:bodyPr wrap="square" lIns="69656" tIns="34826" rIns="69656" bIns="34826" rtlCol="1">
            <a:spAutoFit/>
          </a:bodyPr>
          <a:lstStyle/>
          <a:p>
            <a:pPr algn="r" rtl="1"/>
            <a:r>
              <a:rPr lang="fa-IR" sz="6000" b="1" dirty="0" smtClean="0">
                <a:cs typeface="B Zar" pitchFamily="2" charset="-78"/>
              </a:rPr>
              <a:t>منابع:</a:t>
            </a:r>
          </a:p>
          <a:p>
            <a:pPr algn="r" rtl="1"/>
            <a:endParaRPr lang="fa-IR" sz="2400" b="1" dirty="0">
              <a:cs typeface="B Zar" pitchFamily="2" charset="-78"/>
            </a:endParaRPr>
          </a:p>
          <a:p>
            <a:pPr algn="justLow" rtl="1"/>
            <a:r>
              <a:rPr lang="ar-DZ" sz="2900" b="1" dirty="0">
                <a:cs typeface="B Zar" pitchFamily="2" charset="-78"/>
              </a:rPr>
              <a:t>حافظی، فریبا؛ افتخار، زهرا و سیدنژاد، مرضیه(1389). مقایسه باورهای انگیزشی، راهبردهای یادگیری خودتنظیمی و ویژگی‌های شخصیتی دانش آموزان دبیرستان‌های تیزهوش و عادی شهر اهواز، یافته‌های نو در روانشناسی، 5(16)، 129-142.</a:t>
            </a:r>
            <a:endParaRPr lang="fa-IR" sz="2900" b="1" dirty="0">
              <a:cs typeface="B Zar" pitchFamily="2" charset="-78"/>
            </a:endParaRPr>
          </a:p>
          <a:p>
            <a:pPr algn="justLow" rtl="1"/>
            <a:r>
              <a:rPr lang="ar-DZ" sz="2900" b="1" dirty="0" smtClean="0">
                <a:cs typeface="B Zar" pitchFamily="2" charset="-78"/>
              </a:rPr>
              <a:t>مجیدی</a:t>
            </a:r>
            <a:r>
              <a:rPr lang="ar-DZ" sz="2900" b="1" dirty="0">
                <a:cs typeface="B Zar" pitchFamily="2" charset="-78"/>
              </a:rPr>
              <a:t>، اردوان (1391). طرح درس ترکیبی. رشد، سفرنامه ششم ابتدایی، شهریور 1391.</a:t>
            </a:r>
            <a:endParaRPr lang="en-US" sz="2900" b="1" dirty="0">
              <a:cs typeface="B Zar" pitchFamily="2" charset="-78"/>
            </a:endParaRPr>
          </a:p>
          <a:p>
            <a:r>
              <a:rPr lang="en-US" sz="3200" dirty="0" err="1" smtClean="0"/>
              <a:t>Aoman</a:t>
            </a:r>
            <a:r>
              <a:rPr lang="en-US" sz="3200" dirty="0" smtClean="0"/>
              <a:t>, C.(2006). The effect of the use if self-regulation learning strategies on college student s performance and satisfaction in physical education, A Thesis </a:t>
            </a:r>
            <a:r>
              <a:rPr lang="en-US" sz="3200" dirty="0" err="1" smtClean="0"/>
              <a:t>subouchamitted</a:t>
            </a:r>
            <a:r>
              <a:rPr lang="en-US" sz="3200" dirty="0" smtClean="0"/>
              <a:t> in partial fulfillment of the </a:t>
            </a:r>
            <a:r>
              <a:rPr lang="en-US" sz="3200" dirty="0" err="1" smtClean="0"/>
              <a:t>reguirements</a:t>
            </a:r>
            <a:r>
              <a:rPr lang="en-US" sz="3200" dirty="0" smtClean="0"/>
              <a:t> of degree doctor of education.</a:t>
            </a:r>
          </a:p>
          <a:p>
            <a:r>
              <a:rPr lang="en-US" sz="3200" dirty="0" smtClean="0"/>
              <a:t>Nikos</a:t>
            </a:r>
            <a:r>
              <a:rPr lang="en-US" sz="3200" dirty="0"/>
              <a:t>, M &amp; George, P.(2005). Student s motivational beliefs, self-regulation strategies use, and mathematics achievement, </a:t>
            </a:r>
            <a:r>
              <a:rPr lang="en-GB" sz="3200" i="1" dirty="0"/>
              <a:t>Group for the psychology of mathematics Education</a:t>
            </a:r>
            <a:r>
              <a:rPr lang="en-US" sz="3200" dirty="0"/>
              <a:t>, </a:t>
            </a:r>
            <a:r>
              <a:rPr lang="en-US" sz="3200" dirty="0" err="1"/>
              <a:t>Vol</a:t>
            </a:r>
            <a:r>
              <a:rPr lang="en-US" sz="3200" dirty="0"/>
              <a:t>, 3,pp.321-328. </a:t>
            </a:r>
            <a:r>
              <a:rPr lang="en-US" sz="3200" dirty="0" err="1"/>
              <a:t>Melbourne:PME</a:t>
            </a:r>
            <a:r>
              <a:rPr lang="en-US" sz="3200" dirty="0" smtClean="0"/>
              <a:t>.</a:t>
            </a:r>
            <a:endParaRPr lang="en-US" sz="3200" dirty="0"/>
          </a:p>
        </p:txBody>
      </p:sp>
      <p:pic>
        <p:nvPicPr>
          <p:cNvPr id="13" name="Picture 12" descr="IMAGE634658575292306995.jpg"/>
          <p:cNvPicPr>
            <a:picLocks noChangeAspect="1"/>
          </p:cNvPicPr>
          <p:nvPr/>
        </p:nvPicPr>
        <p:blipFill>
          <a:blip r:embed="rId4"/>
          <a:stretch>
            <a:fillRect/>
          </a:stretch>
        </p:blipFill>
        <p:spPr>
          <a:xfrm>
            <a:off x="22802850" y="194"/>
            <a:ext cx="2400300" cy="3166235"/>
          </a:xfrm>
          <a:prstGeom prst="rect">
            <a:avLst/>
          </a:prstGeom>
        </p:spPr>
      </p:pic>
      <p:grpSp>
        <p:nvGrpSpPr>
          <p:cNvPr id="5" name="Group 4"/>
          <p:cNvGrpSpPr/>
          <p:nvPr/>
        </p:nvGrpSpPr>
        <p:grpSpPr>
          <a:xfrm>
            <a:off x="16797404" y="16627380"/>
            <a:ext cx="3312000" cy="2552501"/>
            <a:chOff x="15342092" y="23309657"/>
            <a:chExt cx="3313826" cy="2863850"/>
          </a:xfrm>
        </p:grpSpPr>
        <p:pic>
          <p:nvPicPr>
            <p:cNvPr id="1032" name="Picture 8" descr="C:\Users\irannejadm\Desktop\IMG_01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42093" y="23309657"/>
              <a:ext cx="3313825" cy="2484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5342092" y="25793657"/>
              <a:ext cx="3313825" cy="379850"/>
            </a:xfrm>
            <a:prstGeom prst="rect">
              <a:avLst/>
            </a:prstGeom>
            <a:noFill/>
          </p:spPr>
          <p:txBody>
            <a:bodyPr wrap="square" rtlCol="1">
              <a:spAutoFit/>
            </a:bodyPr>
            <a:lstStyle/>
            <a:p>
              <a:pPr algn="ctr"/>
              <a:r>
                <a:rPr lang="fa-IR" sz="1600" b="1" dirty="0" smtClean="0">
                  <a:cs typeface="B Zar" pitchFamily="2" charset="-78"/>
                </a:rPr>
                <a:t>شکل </a:t>
              </a:r>
              <a:r>
                <a:rPr lang="fa-IR" sz="1600" b="1" dirty="0" smtClean="0">
                  <a:cs typeface="B Zar" pitchFamily="2" charset="-78"/>
                </a:rPr>
                <a:t>1: </a:t>
              </a:r>
              <a:r>
                <a:rPr lang="fa-IR" sz="1600" b="1" dirty="0" smtClean="0">
                  <a:cs typeface="B Zar" pitchFamily="2" charset="-78"/>
                </a:rPr>
                <a:t>نمونه گواهینامه های یادگیری</a:t>
              </a:r>
              <a:endParaRPr lang="fa-IR" sz="1600" b="1" dirty="0">
                <a:cs typeface="B Zar" pitchFamily="2" charset="-78"/>
              </a:endParaRPr>
            </a:p>
          </p:txBody>
        </p:sp>
      </p:grpSp>
      <p:grpSp>
        <p:nvGrpSpPr>
          <p:cNvPr id="7" name="Group 6"/>
          <p:cNvGrpSpPr/>
          <p:nvPr/>
        </p:nvGrpSpPr>
        <p:grpSpPr>
          <a:xfrm>
            <a:off x="19527912" y="22391413"/>
            <a:ext cx="3312000" cy="2763027"/>
            <a:chOff x="19856845" y="20862952"/>
            <a:chExt cx="3072992" cy="3059524"/>
          </a:xfrm>
        </p:grpSpPr>
        <p:pic>
          <p:nvPicPr>
            <p:cNvPr id="1035" name="Picture 11" descr="C:\Users\irannejadm\Desktop\IMG_014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56845" y="20862952"/>
              <a:ext cx="3072992" cy="23040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9856847" y="23274950"/>
              <a:ext cx="3040826" cy="647526"/>
            </a:xfrm>
            <a:prstGeom prst="rect">
              <a:avLst/>
            </a:prstGeom>
            <a:noFill/>
          </p:spPr>
          <p:txBody>
            <a:bodyPr wrap="square" rtlCol="1">
              <a:spAutoFit/>
            </a:bodyPr>
            <a:lstStyle/>
            <a:p>
              <a:pPr algn="ctr"/>
              <a:r>
                <a:rPr lang="fa-IR" sz="1600" b="1" dirty="0" smtClean="0">
                  <a:cs typeface="B Zar" pitchFamily="2" charset="-78"/>
                </a:rPr>
                <a:t>شکل </a:t>
              </a:r>
              <a:r>
                <a:rPr lang="fa-IR" sz="1600" b="1" dirty="0" smtClean="0">
                  <a:cs typeface="B Zar" pitchFamily="2" charset="-78"/>
                </a:rPr>
                <a:t>2: </a:t>
              </a:r>
              <a:r>
                <a:rPr lang="fa-IR" sz="1600" b="1" dirty="0" smtClean="0">
                  <a:cs typeface="B Zar" pitchFamily="2" charset="-78"/>
                </a:rPr>
                <a:t>نمونه گواهینامه های </a:t>
              </a:r>
              <a:r>
                <a:rPr lang="fa-IR" sz="1600" b="1" dirty="0" smtClean="0">
                  <a:cs typeface="B Zar" pitchFamily="2" charset="-78"/>
                </a:rPr>
                <a:t>يك دانش آموز</a:t>
              </a:r>
            </a:p>
            <a:p>
              <a:pPr algn="ctr"/>
              <a:r>
                <a:rPr lang="fa-IR" sz="1600" b="1" dirty="0" smtClean="0">
                  <a:cs typeface="B Zar" pitchFamily="2" charset="-78"/>
                </a:rPr>
                <a:t>نصب شده در بالاي ققسه وي</a:t>
              </a:r>
              <a:endParaRPr lang="fa-IR" sz="1600" b="1" dirty="0">
                <a:cs typeface="B Zar" pitchFamily="2" charset="-78"/>
              </a:endParaRPr>
            </a:p>
          </p:txBody>
        </p:sp>
      </p:grpSp>
      <p:grpSp>
        <p:nvGrpSpPr>
          <p:cNvPr id="9" name="Group 8"/>
          <p:cNvGrpSpPr/>
          <p:nvPr/>
        </p:nvGrpSpPr>
        <p:grpSpPr>
          <a:xfrm>
            <a:off x="13419412" y="22248152"/>
            <a:ext cx="3312000" cy="2786092"/>
            <a:chOff x="12742334" y="22634600"/>
            <a:chExt cx="3457114" cy="3336754"/>
          </a:xfrm>
        </p:grpSpPr>
        <p:pic>
          <p:nvPicPr>
            <p:cNvPr id="1033" name="Picture 9" descr="C:\Users\irannejadm\Desktop\IMG_015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742334" y="22634600"/>
              <a:ext cx="3457114" cy="2592000"/>
            </a:xfrm>
            <a:prstGeom prst="rect">
              <a:avLst/>
            </a:prstGeom>
            <a:noFill/>
            <a:extLst>
              <a:ext uri="{909E8E84-426E-40DD-AFC4-6F175D3DCCD1}">
                <a14:hiddenFill xmlns:a14="http://schemas.microsoft.com/office/drawing/2010/main">
                  <a:solidFill>
                    <a:srgbClr val="FFFFFF"/>
                  </a:solidFill>
                </a14:hiddenFill>
              </a:ext>
            </a:extLst>
          </p:spPr>
        </p:pic>
        <p:sp>
          <p:nvSpPr>
            <p:cNvPr id="89" name="TextBox 88"/>
            <p:cNvSpPr txBox="1"/>
            <p:nvPr/>
          </p:nvSpPr>
          <p:spPr>
            <a:xfrm>
              <a:off x="12742334" y="25271000"/>
              <a:ext cx="3457114" cy="700354"/>
            </a:xfrm>
            <a:prstGeom prst="rect">
              <a:avLst/>
            </a:prstGeom>
            <a:noFill/>
          </p:spPr>
          <p:txBody>
            <a:bodyPr wrap="square" rtlCol="1">
              <a:spAutoFit/>
            </a:bodyPr>
            <a:lstStyle/>
            <a:p>
              <a:pPr algn="ctr"/>
              <a:r>
                <a:rPr lang="fa-IR" sz="1600" b="1" dirty="0" smtClean="0">
                  <a:cs typeface="B Zar" pitchFamily="2" charset="-78"/>
                </a:rPr>
                <a:t>شکل3: </a:t>
              </a:r>
              <a:r>
                <a:rPr lang="fa-IR" sz="1600" b="1" dirty="0" smtClean="0">
                  <a:cs typeface="B Zar" pitchFamily="2" charset="-78"/>
                </a:rPr>
                <a:t>نمونه گواهینامه های </a:t>
              </a:r>
              <a:r>
                <a:rPr lang="fa-IR" sz="1600" b="1" dirty="0" smtClean="0">
                  <a:cs typeface="B Zar" pitchFamily="2" charset="-78"/>
                </a:rPr>
                <a:t>چند دانش آموز، نصب شده بر قسمتي از ديوار كلاس</a:t>
              </a:r>
              <a:endParaRPr lang="fa-IR" sz="1600" b="1" dirty="0">
                <a:cs typeface="B Zar" pitchFamily="2" charset="-78"/>
              </a:endParaRPr>
            </a:p>
          </p:txBody>
        </p:sp>
      </p:grpSp>
      <p:sp>
        <p:nvSpPr>
          <p:cNvPr id="91" name="TextBox 90"/>
          <p:cNvSpPr txBox="1"/>
          <p:nvPr/>
        </p:nvSpPr>
        <p:spPr>
          <a:xfrm>
            <a:off x="12742334" y="28694265"/>
            <a:ext cx="11354509" cy="2532545"/>
          </a:xfrm>
          <a:prstGeom prst="rect">
            <a:avLst/>
          </a:prstGeom>
          <a:noFill/>
        </p:spPr>
        <p:txBody>
          <a:bodyPr wrap="square" lIns="69656" tIns="34826" rIns="69656" bIns="34826" rtlCol="1">
            <a:spAutoFit/>
          </a:bodyPr>
          <a:lstStyle/>
          <a:p>
            <a:pPr algn="r" rtl="1"/>
            <a:r>
              <a:rPr lang="fa-IR" sz="6000" b="1" dirty="0" smtClean="0">
                <a:cs typeface="B Zar" pitchFamily="2" charset="-78"/>
              </a:rPr>
              <a:t>روش پژوهش:</a:t>
            </a:r>
          </a:p>
          <a:p>
            <a:pPr algn="r" rtl="1"/>
            <a:endParaRPr lang="fa-IR" sz="2800" b="1" dirty="0" smtClean="0">
              <a:cs typeface="B Zar" pitchFamily="2" charset="-78"/>
            </a:endParaRPr>
          </a:p>
          <a:p>
            <a:pPr algn="justLow" rtl="1"/>
            <a:r>
              <a:rPr lang="fa-IR" sz="2400" b="1" dirty="0" smtClean="0">
                <a:cs typeface="B Zar" pitchFamily="2" charset="-78"/>
              </a:rPr>
              <a:t>شیوه </a:t>
            </a:r>
            <a:r>
              <a:rPr lang="fa-IR" sz="2400" b="1" dirty="0">
                <a:cs typeface="B Zar" pitchFamily="2" charset="-78"/>
              </a:rPr>
              <a:t>پژوهش، توصیفی است. رویکرد خود تنظيمي به صورت عمومي در مدرسه حکمت بابلسر از سال 1388 تاکنون در حال اجرا است. اختصاصا سازوكار گواهينامه، پس از طي سه سال بستر سازي، تحليل و بررسي سازوكار، و بازبيني در چند مرحله، در سال جاري در مدرسه اجرا شده است. </a:t>
            </a:r>
            <a:endParaRPr lang="fa-IR" sz="2000" b="1" dirty="0" smtClean="0">
              <a:cs typeface="B Zar"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8027</TotalTime>
  <Words>1340</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vt:i4>
      </vt:variant>
    </vt:vector>
  </HeadingPairs>
  <TitlesOfParts>
    <vt:vector size="11" baseType="lpstr">
      <vt:lpstr>Arial</vt:lpstr>
      <vt:lpstr>Arial Black</vt:lpstr>
      <vt:lpstr>Arial Narrow</vt:lpstr>
      <vt:lpstr>B Nazanin</vt:lpstr>
      <vt:lpstr>B Zar</vt:lpstr>
      <vt:lpstr>Ira</vt:lpstr>
      <vt:lpstr>Times New Roman</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91.5x122 cm Poster Template</dc:title>
  <dc:subject>Free PowerPoint poster templates</dc:subject>
  <dc:creator>yadegar</dc:creator>
  <cp:keywords>poster presentation, poster design, poster template</cp:keywords>
  <dc:description>Call us if you need help with this poster template._x000d_
1-866-649-3004           _x000d_
 (c)PosterPresentations.com</dc:description>
  <cp:lastModifiedBy>Ardavan Majidi</cp:lastModifiedBy>
  <cp:revision>222</cp:revision>
  <dcterms:created xsi:type="dcterms:W3CDTF">2005-05-18T01:24:28Z</dcterms:created>
  <dcterms:modified xsi:type="dcterms:W3CDTF">2014-03-02T10:24:53Z</dcterms:modified>
  <cp:category>Powerpoint poster templates</cp:category>
</cp:coreProperties>
</file>